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57" r:id="rId5"/>
    <p:sldId id="302" r:id="rId6"/>
    <p:sldId id="303" r:id="rId7"/>
    <p:sldId id="297" r:id="rId8"/>
    <p:sldId id="298" r:id="rId9"/>
    <p:sldId id="299" r:id="rId10"/>
    <p:sldId id="279" r:id="rId11"/>
    <p:sldId id="286" r:id="rId12"/>
    <p:sldId id="288" r:id="rId13"/>
    <p:sldId id="263" r:id="rId14"/>
    <p:sldId id="265" r:id="rId15"/>
    <p:sldId id="273" r:id="rId16"/>
    <p:sldId id="296" r:id="rId17"/>
    <p:sldId id="306" r:id="rId18"/>
    <p:sldId id="307" r:id="rId19"/>
    <p:sldId id="301" r:id="rId20"/>
    <p:sldId id="268" r:id="rId21"/>
    <p:sldId id="267" r:id="rId22"/>
    <p:sldId id="269" r:id="rId23"/>
    <p:sldId id="287" r:id="rId24"/>
    <p:sldId id="294" r:id="rId25"/>
    <p:sldId id="295" r:id="rId26"/>
    <p:sldId id="278" r:id="rId27"/>
    <p:sldId id="308" r:id="rId28"/>
    <p:sldId id="289" r:id="rId29"/>
    <p:sldId id="319" r:id="rId30"/>
    <p:sldId id="309" r:id="rId31"/>
    <p:sldId id="313" r:id="rId3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4" autoAdjust="0"/>
    <p:restoredTop sz="94660"/>
  </p:normalViewPr>
  <p:slideViewPr>
    <p:cSldViewPr>
      <p:cViewPr>
        <p:scale>
          <a:sx n="66" d="100"/>
          <a:sy n="66" d="100"/>
        </p:scale>
        <p:origin x="1925" y="3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05169-1102-41E8-8E40-68BA90BC9331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1DA47-9ADD-483E-BA65-3145A6689BA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278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1DA47-9ADD-483E-BA65-3145A6689BA5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55519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1DA47-9ADD-483E-BA65-3145A6689BA5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6586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850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55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7651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684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992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979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3950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802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9656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543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55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DD3E-F583-49CF-BC6C-DC10EC154A12}" type="datetimeFigureOut">
              <a:rPr lang="nl-BE" smtClean="0"/>
              <a:t>12/12/2023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A99A5-CB26-43C0-9BFA-087A1D5EB7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963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isie.eo.nl/2015/11/joodse-uitvoering-psalm-121-hit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hyperlink" Target="https://www.google.be/url?sa=i&amp;rct=j&amp;q=&amp;esrc=s&amp;source=images&amp;cd=&amp;cad=rja&amp;uact=8&amp;ved=2ahUKEwiGnYT7qZTaAhUM1xQKHc_HC54QjRx6BAgAEAU&amp;url=https://www.kerkenit.nl/&amp;psig=AOvVaw2sLMHOsq4_Wr1KlAI0gglQ&amp;ust=1522508337237385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youtube.com/watch?v=HKyjsgKRJMM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6eFFCi12v8" TargetMode="Externa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RbVcyHncc8" TargetMode="External"/><Relationship Id="rId2" Type="http://schemas.openxmlformats.org/officeDocument/2006/relationships/hyperlink" Target="https://youtu.be/fCZVL_8D048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QRQZniLXO4Y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OPfEVUcFL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s8Z1IO5VjA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8637" y="764704"/>
            <a:ext cx="8615363" cy="5904656"/>
          </a:xfrm>
        </p:spPr>
        <p:txBody>
          <a:bodyPr>
            <a:normAutofit fontScale="90000"/>
          </a:bodyPr>
          <a:lstStyle/>
          <a:p>
            <a:pPr algn="l"/>
            <a:br>
              <a:rPr lang="fr-BE" sz="4400" dirty="0"/>
            </a:br>
            <a:r>
              <a:rPr lang="fr-BE" dirty="0" err="1"/>
              <a:t>Leseenheid</a:t>
            </a:r>
            <a:r>
              <a:rPr lang="fr-BE" dirty="0"/>
              <a:t>  4</a:t>
            </a:r>
            <a:br>
              <a:rPr lang="fr-BE" sz="4400" dirty="0"/>
            </a:br>
            <a:br>
              <a:rPr lang="fr-BE" sz="4400" i="1" dirty="0"/>
            </a:br>
            <a:br>
              <a:rPr lang="fr-BE" sz="4900" i="1" dirty="0"/>
            </a:br>
            <a:r>
              <a:rPr lang="fr-BE" sz="4900" i="1" dirty="0"/>
              <a:t>HOE KAN BIDDEN TOT EEN LEVENSSCHOOL WORDEN?</a:t>
            </a:r>
            <a:br>
              <a:rPr lang="fr-BE" sz="4900" i="1" dirty="0"/>
            </a:br>
            <a:br>
              <a:rPr lang="fr-BE" i="1" dirty="0"/>
            </a:br>
            <a:br>
              <a:rPr lang="fr-BE" sz="4400" i="1" dirty="0"/>
            </a:br>
            <a:br>
              <a:rPr lang="nl-BE" sz="3600" dirty="0"/>
            </a:br>
            <a:br>
              <a:rPr lang="nl-BE" dirty="0"/>
            </a:br>
            <a:br>
              <a:rPr lang="fr-BE" i="1" dirty="0"/>
            </a:br>
            <a:endParaRPr lang="nl-BE" sz="4900" i="1" dirty="0">
              <a:latin typeface="+mn-lt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83180" y="7488238"/>
            <a:ext cx="6858000" cy="1655762"/>
          </a:xfrm>
        </p:spPr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07981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al 6"/>
          <p:cNvSpPr/>
          <p:nvPr/>
        </p:nvSpPr>
        <p:spPr>
          <a:xfrm>
            <a:off x="2395370" y="1010306"/>
            <a:ext cx="3531870" cy="49377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800" dirty="0"/>
              <a:t>jubelen-loven</a:t>
            </a:r>
          </a:p>
          <a:p>
            <a:pPr algn="ctr"/>
            <a:r>
              <a:rPr lang="nl-BE" sz="2800" dirty="0"/>
              <a:t>vragen-smeken</a:t>
            </a:r>
          </a:p>
          <a:p>
            <a:pPr algn="ctr"/>
            <a:r>
              <a:rPr lang="nl-BE" sz="2800" dirty="0"/>
              <a:t>danken</a:t>
            </a:r>
          </a:p>
          <a:p>
            <a:pPr algn="ctr"/>
            <a:r>
              <a:rPr lang="nl-BE" sz="2800" dirty="0"/>
              <a:t>klagen</a:t>
            </a:r>
          </a:p>
          <a:p>
            <a:pPr algn="ctr"/>
            <a:r>
              <a:rPr lang="nl-BE" sz="2800" dirty="0"/>
              <a:t>= mens-zijn in Gods aanwezigheid</a:t>
            </a:r>
          </a:p>
          <a:p>
            <a:pPr algn="ctr"/>
            <a:endParaRPr lang="nl-BE" sz="2800" dirty="0"/>
          </a:p>
        </p:txBody>
      </p:sp>
      <p:sp>
        <p:nvSpPr>
          <p:cNvPr id="8" name="Rechthoek 7"/>
          <p:cNvSpPr/>
          <p:nvPr/>
        </p:nvSpPr>
        <p:spPr>
          <a:xfrm>
            <a:off x="2005013" y="334328"/>
            <a:ext cx="3975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3600" dirty="0" err="1"/>
              <a:t>Samen</a:t>
            </a:r>
            <a:r>
              <a:rPr lang="fr-BE" sz="3600" dirty="0"/>
              <a:t> met </a:t>
            </a:r>
            <a:r>
              <a:rPr lang="fr-BE" sz="3600" dirty="0" err="1"/>
              <a:t>anderen</a:t>
            </a:r>
            <a:endParaRPr lang="fr-BE" dirty="0"/>
          </a:p>
        </p:txBody>
      </p:sp>
      <p:sp>
        <p:nvSpPr>
          <p:cNvPr id="9" name="Rechthoek 8"/>
          <p:cNvSpPr/>
          <p:nvPr/>
        </p:nvSpPr>
        <p:spPr>
          <a:xfrm>
            <a:off x="2005013" y="60762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BE" sz="3600" dirty="0" err="1"/>
              <a:t>Alleen</a:t>
            </a:r>
            <a:endParaRPr lang="nl-BE" sz="3600" dirty="0"/>
          </a:p>
        </p:txBody>
      </p:sp>
      <p:sp>
        <p:nvSpPr>
          <p:cNvPr id="10" name="Rechthoek 9"/>
          <p:cNvSpPr/>
          <p:nvPr/>
        </p:nvSpPr>
        <p:spPr>
          <a:xfrm>
            <a:off x="982457" y="3174416"/>
            <a:ext cx="16717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3600" dirty="0"/>
              <a:t>In </a:t>
            </a:r>
            <a:r>
              <a:rPr lang="fr-BE" sz="3600" dirty="0" err="1"/>
              <a:t>stilte</a:t>
            </a:r>
            <a:r>
              <a:rPr lang="fr-BE" sz="3600" dirty="0"/>
              <a:t>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6086349" y="3244335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3600" dirty="0" err="1"/>
              <a:t>Luidop</a:t>
            </a:r>
            <a:endParaRPr lang="nl-BE" sz="3600" dirty="0"/>
          </a:p>
        </p:txBody>
      </p:sp>
      <p:sp>
        <p:nvSpPr>
          <p:cNvPr id="12" name="Tekstvak 11"/>
          <p:cNvSpPr txBox="1"/>
          <p:nvPr/>
        </p:nvSpPr>
        <p:spPr>
          <a:xfrm>
            <a:off x="6173937" y="595700"/>
            <a:ext cx="27333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err="1"/>
              <a:t>Woordenloos</a:t>
            </a:r>
            <a:endParaRPr lang="fr-BE" sz="2800" dirty="0"/>
          </a:p>
          <a:p>
            <a:r>
              <a:rPr lang="fr-BE" sz="2800" dirty="0" err="1"/>
              <a:t>Lezend</a:t>
            </a:r>
            <a:endParaRPr lang="fr-BE" sz="2800" dirty="0"/>
          </a:p>
          <a:p>
            <a:r>
              <a:rPr lang="fr-BE" sz="2800" dirty="0"/>
              <a:t>Vaste </a:t>
            </a:r>
            <a:r>
              <a:rPr lang="fr-BE" sz="2800" dirty="0" err="1"/>
              <a:t>gebeden</a:t>
            </a:r>
            <a:endParaRPr lang="fr-BE" sz="2800" dirty="0"/>
          </a:p>
          <a:p>
            <a:r>
              <a:rPr lang="fr-BE" sz="2800" dirty="0" err="1"/>
              <a:t>Zingend</a:t>
            </a:r>
            <a:endParaRPr lang="fr-BE" sz="2800" dirty="0"/>
          </a:p>
          <a:p>
            <a:r>
              <a:rPr lang="fr-BE" sz="2800" dirty="0" err="1"/>
              <a:t>Vrij</a:t>
            </a:r>
            <a:r>
              <a:rPr lang="fr-BE" sz="2800" dirty="0"/>
              <a:t> </a:t>
            </a:r>
            <a:r>
              <a:rPr lang="fr-BE" sz="2800" dirty="0" err="1"/>
              <a:t>geformuleerd</a:t>
            </a:r>
            <a:endParaRPr lang="nl-BE" sz="2800" dirty="0"/>
          </a:p>
        </p:txBody>
      </p:sp>
      <p:sp>
        <p:nvSpPr>
          <p:cNvPr id="14" name="Tekstvak 13"/>
          <p:cNvSpPr txBox="1"/>
          <p:nvPr/>
        </p:nvSpPr>
        <p:spPr>
          <a:xfrm>
            <a:off x="491635" y="4293096"/>
            <a:ext cx="145180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err="1"/>
              <a:t>Zittend</a:t>
            </a:r>
            <a:endParaRPr lang="fr-BE" sz="2800" dirty="0"/>
          </a:p>
          <a:p>
            <a:r>
              <a:rPr lang="fr-BE" sz="2800" dirty="0" err="1"/>
              <a:t>Knielend</a:t>
            </a:r>
            <a:endParaRPr lang="fr-BE" sz="2800" dirty="0"/>
          </a:p>
          <a:p>
            <a:r>
              <a:rPr lang="fr-BE" sz="2800" dirty="0" err="1"/>
              <a:t>Staand</a:t>
            </a:r>
            <a:endParaRPr lang="fr-BE" sz="2800" dirty="0"/>
          </a:p>
          <a:p>
            <a:r>
              <a:rPr lang="fr-BE" sz="2800" dirty="0" err="1"/>
              <a:t>Liggend</a:t>
            </a:r>
            <a:endParaRPr lang="fr-BE" sz="2800" dirty="0"/>
          </a:p>
          <a:p>
            <a:r>
              <a:rPr lang="fr-BE" sz="2800" dirty="0" err="1"/>
              <a:t>Dansend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82427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79512" y="332656"/>
            <a:ext cx="864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err="1"/>
              <a:t>Alleen</a:t>
            </a:r>
            <a:r>
              <a:rPr lang="fr-BE" sz="2800" dirty="0"/>
              <a:t> maar </a:t>
            </a:r>
            <a:r>
              <a:rPr lang="fr-BE" sz="2800" dirty="0" err="1"/>
              <a:t>persoonlijk</a:t>
            </a:r>
            <a:r>
              <a:rPr lang="fr-BE" sz="2800" dirty="0"/>
              <a:t> </a:t>
            </a:r>
            <a:r>
              <a:rPr lang="fr-BE" sz="2800" dirty="0" err="1"/>
              <a:t>gebed</a:t>
            </a:r>
            <a:r>
              <a:rPr lang="fr-BE" sz="2800" dirty="0"/>
              <a:t>? </a:t>
            </a:r>
            <a:r>
              <a:rPr lang="fr-BE" sz="2800" dirty="0" err="1"/>
              <a:t>Valkuil</a:t>
            </a:r>
            <a:r>
              <a:rPr lang="fr-BE" sz="2800" dirty="0"/>
              <a:t> van te </a:t>
            </a:r>
            <a:r>
              <a:rPr lang="fr-BE" sz="2800" dirty="0" err="1"/>
              <a:t>sterke</a:t>
            </a:r>
            <a:r>
              <a:rPr lang="fr-BE" sz="2800" dirty="0"/>
              <a:t> </a:t>
            </a:r>
            <a:r>
              <a:rPr lang="fr-BE" sz="2800" dirty="0" err="1"/>
              <a:t>ik-gerichtheid</a:t>
            </a:r>
            <a:endParaRPr lang="fr-BE" sz="2800" dirty="0"/>
          </a:p>
          <a:p>
            <a:r>
              <a:rPr lang="fr-BE" sz="2800" dirty="0" err="1"/>
              <a:t>Alleen</a:t>
            </a:r>
            <a:r>
              <a:rPr lang="fr-BE" sz="2800" dirty="0"/>
              <a:t> maar </a:t>
            </a:r>
            <a:r>
              <a:rPr lang="fr-BE" sz="2800" dirty="0" err="1"/>
              <a:t>liturgisch</a:t>
            </a:r>
            <a:r>
              <a:rPr lang="fr-BE" sz="2800" dirty="0"/>
              <a:t> </a:t>
            </a:r>
            <a:r>
              <a:rPr lang="fr-BE" sz="2800" dirty="0" err="1"/>
              <a:t>gebed</a:t>
            </a:r>
            <a:r>
              <a:rPr lang="fr-BE" sz="2800" dirty="0"/>
              <a:t>? </a:t>
            </a:r>
            <a:r>
              <a:rPr lang="fr-BE" sz="2800" dirty="0" err="1"/>
              <a:t>Valkuil</a:t>
            </a:r>
            <a:r>
              <a:rPr lang="fr-BE" sz="2800" dirty="0"/>
              <a:t> van het formalisme</a:t>
            </a:r>
          </a:p>
          <a:p>
            <a:endParaRPr lang="fr-BE" sz="2800" dirty="0"/>
          </a:p>
          <a:p>
            <a:r>
              <a:rPr lang="fr-BE" sz="2800" dirty="0" err="1"/>
              <a:t>Mondgebed</a:t>
            </a:r>
            <a:r>
              <a:rPr lang="fr-BE" sz="2800" dirty="0"/>
              <a:t>, en </a:t>
            </a:r>
            <a:r>
              <a:rPr lang="fr-BE" sz="2800" dirty="0" err="1"/>
              <a:t>als</a:t>
            </a:r>
            <a:r>
              <a:rPr lang="fr-BE" sz="2800" dirty="0"/>
              <a:t> je de </a:t>
            </a:r>
            <a:r>
              <a:rPr lang="fr-BE" sz="2800" dirty="0" err="1"/>
              <a:t>zin</a:t>
            </a:r>
            <a:r>
              <a:rPr lang="fr-BE" sz="2800" dirty="0"/>
              <a:t> niet </a:t>
            </a:r>
            <a:r>
              <a:rPr lang="fr-BE" sz="2800" dirty="0" err="1"/>
              <a:t>begrijpt</a:t>
            </a:r>
            <a:r>
              <a:rPr lang="fr-BE" sz="2800" dirty="0"/>
              <a:t>?!</a:t>
            </a:r>
          </a:p>
          <a:p>
            <a:r>
              <a:rPr lang="fr-BE" sz="2800" dirty="0" err="1"/>
              <a:t>Stil</a:t>
            </a:r>
            <a:r>
              <a:rPr lang="fr-BE" sz="2800" dirty="0"/>
              <a:t> </a:t>
            </a:r>
            <a:r>
              <a:rPr lang="fr-BE" sz="2800" dirty="0" err="1"/>
              <a:t>gebed</a:t>
            </a:r>
            <a:r>
              <a:rPr lang="fr-BE" sz="2800" dirty="0"/>
              <a:t>, en </a:t>
            </a:r>
            <a:r>
              <a:rPr lang="fr-BE" sz="2800" dirty="0" err="1"/>
              <a:t>als</a:t>
            </a:r>
            <a:r>
              <a:rPr lang="fr-BE" sz="2800" dirty="0"/>
              <a:t> je in </a:t>
            </a:r>
            <a:r>
              <a:rPr lang="fr-BE" sz="2800" dirty="0" err="1"/>
              <a:t>sentimentaliteit</a:t>
            </a:r>
            <a:r>
              <a:rPr lang="fr-BE" sz="2800" dirty="0"/>
              <a:t> </a:t>
            </a:r>
            <a:r>
              <a:rPr lang="fr-BE" sz="2800" dirty="0" err="1"/>
              <a:t>blijft</a:t>
            </a:r>
            <a:r>
              <a:rPr lang="fr-BE" sz="2800" dirty="0"/>
              <a:t>?!</a:t>
            </a:r>
          </a:p>
          <a:p>
            <a:endParaRPr lang="fr-BE" sz="2800" dirty="0"/>
          </a:p>
          <a:p>
            <a:r>
              <a:rPr lang="fr-BE" sz="2800" dirty="0"/>
              <a:t>De </a:t>
            </a:r>
            <a:r>
              <a:rPr lang="fr-BE" sz="2800" dirty="0" err="1"/>
              <a:t>kwaliteit</a:t>
            </a:r>
            <a:r>
              <a:rPr lang="fr-BE" sz="2800" dirty="0"/>
              <a:t> van het </a:t>
            </a:r>
            <a:r>
              <a:rPr lang="fr-BE" sz="2800" dirty="0" err="1"/>
              <a:t>gemeenschapsgebed</a:t>
            </a:r>
            <a:r>
              <a:rPr lang="fr-BE" sz="2800" dirty="0"/>
              <a:t> </a:t>
            </a:r>
            <a:r>
              <a:rPr lang="fr-BE" sz="2800" dirty="0" err="1"/>
              <a:t>wordt</a:t>
            </a:r>
            <a:r>
              <a:rPr lang="fr-BE" sz="2800" dirty="0"/>
              <a:t> </a:t>
            </a:r>
            <a:r>
              <a:rPr lang="fr-BE" sz="2800" dirty="0" err="1"/>
              <a:t>bepaald</a:t>
            </a:r>
            <a:r>
              <a:rPr lang="fr-BE" sz="2800" dirty="0"/>
              <a:t> </a:t>
            </a:r>
            <a:r>
              <a:rPr lang="fr-BE" sz="2800" dirty="0" err="1"/>
              <a:t>door</a:t>
            </a:r>
            <a:r>
              <a:rPr lang="fr-BE" sz="2800" dirty="0"/>
              <a:t> het </a:t>
            </a:r>
            <a:r>
              <a:rPr lang="fr-BE" sz="2800" dirty="0" err="1"/>
              <a:t>persoonlijk</a:t>
            </a:r>
            <a:r>
              <a:rPr lang="fr-BE" sz="2800" dirty="0"/>
              <a:t> </a:t>
            </a:r>
            <a:r>
              <a:rPr lang="fr-BE" sz="2800" dirty="0" err="1"/>
              <a:t>gebed</a:t>
            </a:r>
            <a:r>
              <a:rPr lang="fr-BE" sz="2800" dirty="0"/>
              <a:t>.</a:t>
            </a:r>
          </a:p>
          <a:p>
            <a:pPr lvl="0"/>
            <a:r>
              <a:rPr lang="fr-BE" sz="2800" dirty="0"/>
              <a:t>En het </a:t>
            </a:r>
            <a:r>
              <a:rPr lang="fr-BE" sz="2800" dirty="0" err="1"/>
              <a:t>persoonlijk</a:t>
            </a:r>
            <a:r>
              <a:rPr lang="fr-BE" sz="2800" dirty="0"/>
              <a:t> </a:t>
            </a:r>
            <a:r>
              <a:rPr lang="fr-BE" sz="2800" dirty="0" err="1"/>
              <a:t>gebed</a:t>
            </a:r>
            <a:r>
              <a:rPr lang="fr-BE" sz="2800" dirty="0"/>
              <a:t> </a:t>
            </a:r>
            <a:r>
              <a:rPr lang="fr-BE" sz="2800" dirty="0" err="1"/>
              <a:t>vindt</a:t>
            </a:r>
            <a:r>
              <a:rPr lang="fr-BE" sz="2800" dirty="0"/>
              <a:t> </a:t>
            </a:r>
            <a:r>
              <a:rPr lang="fr-BE" sz="2800" dirty="0" err="1"/>
              <a:t>kracht</a:t>
            </a:r>
            <a:r>
              <a:rPr lang="fr-BE" sz="2800" dirty="0"/>
              <a:t> in het </a:t>
            </a:r>
            <a:r>
              <a:rPr lang="fr-BE" sz="2800" dirty="0" err="1"/>
              <a:t>gemeenschapsgebed</a:t>
            </a:r>
            <a:r>
              <a:rPr lang="fr-BE" sz="2800" dirty="0"/>
              <a:t>.</a:t>
            </a:r>
            <a:r>
              <a:rPr lang="nl-BE" sz="2800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nl-BE" sz="2800" dirty="0">
              <a:solidFill>
                <a:prstClr val="black"/>
              </a:solidFill>
            </a:endParaRPr>
          </a:p>
          <a:p>
            <a:pPr lvl="0"/>
            <a:r>
              <a:rPr lang="nl-BE" sz="2800" dirty="0">
                <a:solidFill>
                  <a:prstClr val="black"/>
                </a:solidFill>
              </a:rPr>
              <a:t>Evenwicht </a:t>
            </a:r>
            <a:br>
              <a:rPr lang="nl-BE" sz="2800" dirty="0">
                <a:solidFill>
                  <a:prstClr val="black"/>
                </a:solidFill>
              </a:rPr>
            </a:b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428401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71525" y="480061"/>
            <a:ext cx="659065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dirty="0"/>
              <a:t>Jezus </a:t>
            </a:r>
            <a:r>
              <a:rPr lang="fr-BE" sz="2400" dirty="0" err="1"/>
              <a:t>is</a:t>
            </a:r>
            <a:r>
              <a:rPr lang="fr-BE" sz="2400" dirty="0"/>
              <a:t> </a:t>
            </a:r>
            <a:r>
              <a:rPr lang="fr-BE" sz="2400" dirty="0" err="1"/>
              <a:t>een</a:t>
            </a:r>
            <a:r>
              <a:rPr lang="fr-BE" sz="2400" dirty="0"/>
              <a:t> </a:t>
            </a:r>
            <a:r>
              <a:rPr lang="fr-BE" sz="2400" dirty="0" err="1"/>
              <a:t>biddende</a:t>
            </a:r>
            <a:r>
              <a:rPr lang="fr-BE" sz="2400" dirty="0"/>
              <a:t> mens: </a:t>
            </a:r>
            <a:r>
              <a:rPr lang="nl-BE" sz="2400" dirty="0"/>
              <a:t>  in het Lucasevangelie</a:t>
            </a:r>
          </a:p>
          <a:p>
            <a:endParaRPr lang="fr-BE" sz="2400" dirty="0"/>
          </a:p>
          <a:p>
            <a:r>
              <a:rPr lang="fr-BE" sz="2400" dirty="0"/>
              <a:t>2,41-43: in de </a:t>
            </a:r>
            <a:r>
              <a:rPr lang="fr-BE" sz="2400" dirty="0" err="1"/>
              <a:t>tempel</a:t>
            </a:r>
            <a:endParaRPr lang="fr-BE" sz="2400" dirty="0"/>
          </a:p>
          <a:p>
            <a:r>
              <a:rPr lang="fr-BE" sz="2400" dirty="0"/>
              <a:t>3,21-22: </a:t>
            </a:r>
            <a:r>
              <a:rPr lang="fr-BE" sz="2400" dirty="0" err="1"/>
              <a:t>bij</a:t>
            </a:r>
            <a:r>
              <a:rPr lang="fr-BE" sz="2400" dirty="0"/>
              <a:t> </a:t>
            </a:r>
            <a:r>
              <a:rPr lang="fr-BE" sz="2400" dirty="0" err="1"/>
              <a:t>zijn</a:t>
            </a:r>
            <a:r>
              <a:rPr lang="fr-BE" sz="2400" dirty="0"/>
              <a:t> </a:t>
            </a:r>
            <a:r>
              <a:rPr lang="fr-BE" sz="2400" dirty="0" err="1"/>
              <a:t>doop</a:t>
            </a:r>
            <a:r>
              <a:rPr lang="fr-BE" sz="2400" dirty="0"/>
              <a:t> in de </a:t>
            </a:r>
            <a:r>
              <a:rPr lang="fr-BE" sz="2400" dirty="0" err="1"/>
              <a:t>Jordaan</a:t>
            </a:r>
            <a:endParaRPr lang="fr-BE" sz="2400" dirty="0"/>
          </a:p>
          <a:p>
            <a:r>
              <a:rPr lang="fr-BE" sz="2400" dirty="0"/>
              <a:t>4,1-13: in de </a:t>
            </a:r>
            <a:r>
              <a:rPr lang="fr-BE" sz="2400" dirty="0" err="1"/>
              <a:t>woestijn</a:t>
            </a:r>
            <a:endParaRPr lang="fr-BE" sz="2400" dirty="0"/>
          </a:p>
          <a:p>
            <a:r>
              <a:rPr lang="fr-BE" sz="2400" dirty="0"/>
              <a:t>4,16, 31: in de </a:t>
            </a:r>
            <a:r>
              <a:rPr lang="fr-BE" sz="2400" dirty="0" err="1"/>
              <a:t>synagoge</a:t>
            </a:r>
            <a:endParaRPr lang="fr-BE" sz="2400" dirty="0"/>
          </a:p>
          <a:p>
            <a:r>
              <a:rPr lang="fr-BE" sz="2400" dirty="0"/>
              <a:t>4,42; 5,16: in de </a:t>
            </a:r>
            <a:r>
              <a:rPr lang="fr-BE" sz="2400" dirty="0" err="1"/>
              <a:t>eenzaamheid</a:t>
            </a:r>
            <a:endParaRPr lang="fr-BE" sz="2400" dirty="0"/>
          </a:p>
          <a:p>
            <a:r>
              <a:rPr lang="fr-BE" sz="2400" dirty="0"/>
              <a:t>6,12: </a:t>
            </a:r>
            <a:r>
              <a:rPr lang="fr-BE" sz="2400" dirty="0" err="1"/>
              <a:t>voor</a:t>
            </a:r>
            <a:r>
              <a:rPr lang="fr-BE" sz="2400" dirty="0"/>
              <a:t> de </a:t>
            </a:r>
            <a:r>
              <a:rPr lang="fr-BE" sz="2400" dirty="0" err="1"/>
              <a:t>keuze</a:t>
            </a:r>
            <a:r>
              <a:rPr lang="fr-BE" sz="2400" dirty="0"/>
              <a:t> van de </a:t>
            </a:r>
            <a:r>
              <a:rPr lang="fr-BE" sz="2400" dirty="0" err="1"/>
              <a:t>Twaalf</a:t>
            </a:r>
            <a:endParaRPr lang="fr-BE" sz="2400" dirty="0"/>
          </a:p>
          <a:p>
            <a:r>
              <a:rPr lang="fr-BE" sz="2400" dirty="0"/>
              <a:t>9,16; 22,19; 24,30: </a:t>
            </a:r>
            <a:r>
              <a:rPr lang="fr-BE" sz="2400" dirty="0" err="1"/>
              <a:t>bij</a:t>
            </a:r>
            <a:r>
              <a:rPr lang="fr-BE" sz="2400" dirty="0"/>
              <a:t> de </a:t>
            </a:r>
            <a:r>
              <a:rPr lang="fr-BE" sz="2400" dirty="0" err="1"/>
              <a:t>zegen</a:t>
            </a:r>
            <a:r>
              <a:rPr lang="fr-BE" sz="2400" dirty="0"/>
              <a:t> over het </a:t>
            </a:r>
            <a:r>
              <a:rPr lang="fr-BE" sz="2400" dirty="0" err="1"/>
              <a:t>brood</a:t>
            </a:r>
            <a:endParaRPr lang="fr-BE" sz="2400" dirty="0"/>
          </a:p>
          <a:p>
            <a:r>
              <a:rPr lang="fr-BE" sz="2400" dirty="0"/>
              <a:t>9,18: </a:t>
            </a:r>
            <a:r>
              <a:rPr lang="fr-BE" sz="2400" dirty="0" err="1"/>
              <a:t>voor</a:t>
            </a:r>
            <a:r>
              <a:rPr lang="fr-BE" sz="2400" dirty="0"/>
              <a:t> de </a:t>
            </a:r>
            <a:r>
              <a:rPr lang="fr-BE" sz="2400" dirty="0" err="1"/>
              <a:t>eerste</a:t>
            </a:r>
            <a:r>
              <a:rPr lang="fr-BE" sz="2400" dirty="0"/>
              <a:t> </a:t>
            </a:r>
            <a:r>
              <a:rPr lang="fr-BE" sz="2400" dirty="0" err="1"/>
              <a:t>lijdensvoorspelling</a:t>
            </a:r>
            <a:endParaRPr lang="fr-BE" sz="2400" dirty="0"/>
          </a:p>
          <a:p>
            <a:r>
              <a:rPr lang="fr-BE" sz="2400" dirty="0"/>
              <a:t>9,28-29: op de berg met </a:t>
            </a:r>
            <a:r>
              <a:rPr lang="fr-BE" sz="2400" dirty="0" err="1"/>
              <a:t>zijn</a:t>
            </a:r>
            <a:r>
              <a:rPr lang="fr-BE" sz="2400" dirty="0"/>
              <a:t> </a:t>
            </a:r>
            <a:r>
              <a:rPr lang="fr-BE" sz="2400" dirty="0" err="1"/>
              <a:t>jongeren</a:t>
            </a:r>
            <a:endParaRPr lang="fr-BE" sz="2400" dirty="0"/>
          </a:p>
          <a:p>
            <a:r>
              <a:rPr lang="fr-BE" sz="2400" dirty="0"/>
              <a:t>10,21-22: </a:t>
            </a:r>
            <a:r>
              <a:rPr lang="fr-BE" sz="2400" dirty="0" err="1"/>
              <a:t>als</a:t>
            </a:r>
            <a:r>
              <a:rPr lang="fr-BE" sz="2400" dirty="0"/>
              <a:t> </a:t>
            </a:r>
            <a:r>
              <a:rPr lang="fr-BE" sz="2400" dirty="0" err="1"/>
              <a:t>jubelzang</a:t>
            </a:r>
            <a:endParaRPr lang="fr-BE" sz="2400" dirty="0"/>
          </a:p>
          <a:p>
            <a:r>
              <a:rPr lang="fr-BE" sz="2400" dirty="0"/>
              <a:t>11,1: het « onze </a:t>
            </a:r>
            <a:r>
              <a:rPr lang="fr-BE" sz="2400" dirty="0" err="1"/>
              <a:t>vader</a:t>
            </a:r>
            <a:r>
              <a:rPr lang="fr-BE" sz="2400" dirty="0"/>
              <a:t> »</a:t>
            </a:r>
          </a:p>
          <a:p>
            <a:r>
              <a:rPr lang="fr-BE" sz="2400" dirty="0"/>
              <a:t>22,32: </a:t>
            </a:r>
            <a:r>
              <a:rPr lang="fr-BE" sz="2400" dirty="0" err="1"/>
              <a:t>voorspraakgebed</a:t>
            </a:r>
            <a:endParaRPr lang="fr-BE" sz="2400" dirty="0"/>
          </a:p>
          <a:p>
            <a:r>
              <a:rPr lang="fr-BE" sz="2400" dirty="0"/>
              <a:t>22,41-42.44: op de </a:t>
            </a:r>
            <a:r>
              <a:rPr lang="fr-BE" sz="2400" dirty="0" err="1"/>
              <a:t>Olijfberg</a:t>
            </a:r>
            <a:endParaRPr lang="fr-BE" sz="2400" dirty="0"/>
          </a:p>
          <a:p>
            <a:r>
              <a:rPr lang="fr-BE" sz="2400" dirty="0"/>
              <a:t>23,34.46: Jezus´ </a:t>
            </a:r>
            <a:r>
              <a:rPr lang="fr-BE" sz="2400" dirty="0" err="1"/>
              <a:t>laatste</a:t>
            </a:r>
            <a:r>
              <a:rPr lang="fr-BE" sz="2400" dirty="0"/>
              <a:t> </a:t>
            </a:r>
            <a:r>
              <a:rPr lang="fr-BE" sz="2400" dirty="0" err="1"/>
              <a:t>woorden</a:t>
            </a:r>
            <a:endParaRPr lang="fr-BE" sz="2400" dirty="0"/>
          </a:p>
          <a:p>
            <a:endParaRPr lang="fr-BE" sz="2400" dirty="0"/>
          </a:p>
          <a:p>
            <a:endParaRPr lang="fr-BE" sz="24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148C-46D6-41E9-B572-88AFDBE3E518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9666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nl-BE" dirty="0"/>
              <a:t>de psalmen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68" y="908720"/>
            <a:ext cx="3500718" cy="4716000"/>
          </a:xfrm>
        </p:spPr>
      </p:pic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788024" y="1556792"/>
            <a:ext cx="4041775" cy="978123"/>
          </a:xfrm>
        </p:spPr>
        <p:txBody>
          <a:bodyPr>
            <a:normAutofit fontScale="92500"/>
          </a:bodyPr>
          <a:lstStyle/>
          <a:p>
            <a:r>
              <a:rPr lang="nl-BE" dirty="0">
                <a:hlinkClick r:id="rId3"/>
              </a:rPr>
              <a:t>https://visie.eo.nl/2015/11/joodse-uitvoering-psalm-121-hit/</a:t>
            </a:r>
            <a:endParaRPr lang="nl-BE" dirty="0"/>
          </a:p>
          <a:p>
            <a:endParaRPr lang="nl-BE" dirty="0"/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996952"/>
            <a:ext cx="3783914" cy="3348000"/>
          </a:xfrm>
        </p:spPr>
      </p:pic>
    </p:spTree>
    <p:extLst>
      <p:ext uri="{BB962C8B-B14F-4D97-AF65-F5344CB8AC3E}">
        <p14:creationId xmlns:p14="http://schemas.microsoft.com/office/powerpoint/2010/main" val="3135378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/>
              <a:t>Psalm 1 – psalm 41</a:t>
            </a:r>
          </a:p>
          <a:p>
            <a:r>
              <a:rPr lang="nl-BE" dirty="0"/>
              <a:t>Psalm 42 – psalm 72</a:t>
            </a:r>
          </a:p>
          <a:p>
            <a:r>
              <a:rPr lang="nl-BE" dirty="0"/>
              <a:t>Psalm 73 – psalm 89</a:t>
            </a:r>
          </a:p>
          <a:p>
            <a:r>
              <a:rPr lang="nl-BE" dirty="0"/>
              <a:t>Psalm 90 – psalm 106</a:t>
            </a:r>
          </a:p>
          <a:p>
            <a:r>
              <a:rPr lang="nl-BE" dirty="0"/>
              <a:t>Psalm 107 – psalm 150</a:t>
            </a:r>
          </a:p>
          <a:p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467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764704"/>
            <a:ext cx="8229600" cy="6408712"/>
          </a:xfrm>
        </p:spPr>
        <p:txBody>
          <a:bodyPr>
            <a:normAutofit/>
          </a:bodyPr>
          <a:lstStyle/>
          <a:p>
            <a:r>
              <a:rPr lang="nl-BE" sz="2000" dirty="0"/>
              <a:t>Wederkerende strofen, psalm 136:</a:t>
            </a:r>
            <a:br>
              <a:rPr lang="nl-BE" sz="2000" dirty="0"/>
            </a:br>
            <a:r>
              <a:rPr lang="nl-BE" sz="2000" dirty="0"/>
              <a:t>“</a:t>
            </a:r>
            <a:r>
              <a:rPr lang="nl-BE" sz="2000" i="1" dirty="0"/>
              <a:t>want Zijn goedertierenheid is in der eeuwigheid</a:t>
            </a:r>
            <a:r>
              <a:rPr lang="nl-BE" sz="2000" dirty="0"/>
              <a:t>”</a:t>
            </a:r>
          </a:p>
          <a:p>
            <a:r>
              <a:rPr lang="nl-BE" sz="2000" dirty="0" err="1"/>
              <a:t>Parallellismen</a:t>
            </a:r>
            <a:r>
              <a:rPr lang="nl-BE" sz="2000" dirty="0"/>
              <a:t>, psalm 1,1:</a:t>
            </a:r>
            <a:br>
              <a:rPr lang="nl-BE" sz="2000" dirty="0"/>
            </a:br>
            <a:r>
              <a:rPr lang="nl-BE" sz="2000" i="1" dirty="0"/>
              <a:t>“Welgelukzalig is de man, die niet wandelt in den raad der goddelozen,</a:t>
            </a:r>
            <a:br>
              <a:rPr lang="nl-BE" sz="2000" i="1" dirty="0"/>
            </a:br>
            <a:r>
              <a:rPr lang="nl-BE" sz="2000" i="1" dirty="0"/>
              <a:t>noch staat op den weg der zondaren,</a:t>
            </a:r>
            <a:br>
              <a:rPr lang="nl-BE" sz="2000" i="1" dirty="0"/>
            </a:br>
            <a:r>
              <a:rPr lang="nl-BE" sz="2000" i="1" dirty="0"/>
              <a:t>noch zit in het gestoelte der spotters.”</a:t>
            </a:r>
            <a:endParaRPr lang="nl-BE" sz="2000" dirty="0"/>
          </a:p>
          <a:p>
            <a:r>
              <a:rPr lang="nl-BE" sz="2000" dirty="0"/>
              <a:t>Chiasmen, het parallellisme kruist, psalm 121,6:</a:t>
            </a:r>
            <a:br>
              <a:rPr lang="nl-BE" sz="2000" dirty="0"/>
            </a:br>
            <a:r>
              <a:rPr lang="nl-BE" sz="2000" dirty="0"/>
              <a:t>“</a:t>
            </a:r>
            <a:r>
              <a:rPr lang="nl-BE" sz="2000" i="1" dirty="0"/>
              <a:t>overdag</a:t>
            </a:r>
            <a:r>
              <a:rPr lang="nl-BE" sz="2000" dirty="0"/>
              <a:t> - </a:t>
            </a:r>
            <a:r>
              <a:rPr lang="nl-BE" sz="2000" b="1" dirty="0"/>
              <a:t>de zon</a:t>
            </a:r>
            <a:r>
              <a:rPr lang="nl-BE" sz="2000" dirty="0"/>
              <a:t> - zal u niet treffen</a:t>
            </a:r>
            <a:br>
              <a:rPr lang="nl-BE" sz="2000" dirty="0"/>
            </a:br>
            <a:r>
              <a:rPr lang="nl-BE" sz="2000" dirty="0"/>
              <a:t>                  </a:t>
            </a:r>
            <a:r>
              <a:rPr lang="nl-BE" sz="2000" b="1" dirty="0"/>
              <a:t>noch de maan </a:t>
            </a:r>
            <a:r>
              <a:rPr lang="nl-BE" sz="2000" dirty="0"/>
              <a:t>- </a:t>
            </a:r>
            <a:r>
              <a:rPr lang="nl-BE" sz="2000" i="1" dirty="0"/>
              <a:t>bij nacht”</a:t>
            </a:r>
          </a:p>
          <a:p>
            <a:r>
              <a:rPr lang="nl-BE" sz="2000" i="1" dirty="0"/>
              <a:t>Antithetische verzen, psalm 1,6:</a:t>
            </a:r>
            <a:br>
              <a:rPr lang="nl-BE" sz="2000" i="1" dirty="0"/>
            </a:br>
            <a:r>
              <a:rPr lang="nl-BE" sz="2000" i="1" dirty="0"/>
              <a:t>“Want de </a:t>
            </a:r>
            <a:r>
              <a:rPr lang="nl-BE" sz="2000" i="1" cap="small" dirty="0"/>
              <a:t>Heer</a:t>
            </a:r>
            <a:r>
              <a:rPr lang="nl-BE" sz="2000" i="1" dirty="0"/>
              <a:t> kent den weg der rechtvaardigen; maar de weg der goddelozen zal vergaan.”</a:t>
            </a:r>
          </a:p>
          <a:p>
            <a:r>
              <a:rPr lang="nl-BE" sz="2000" dirty="0"/>
              <a:t>Synthetisch opgebouwde verzen, psalm 12,7:</a:t>
            </a:r>
            <a:br>
              <a:rPr lang="nl-BE" sz="2000" dirty="0"/>
            </a:br>
            <a:r>
              <a:rPr lang="nl-BE" sz="2000" i="1" dirty="0"/>
              <a:t>“Gij, </a:t>
            </a:r>
            <a:r>
              <a:rPr lang="nl-BE" sz="2000" i="1" cap="small" dirty="0"/>
              <a:t>Heer</a:t>
            </a:r>
            <a:r>
              <a:rPr lang="nl-BE" sz="2000" i="1" dirty="0"/>
              <a:t>, zult hen bewaren; Gij zult hen behoeden voor dit geslacht, tot in eeuwigheid.”</a:t>
            </a:r>
          </a:p>
          <a:p>
            <a:r>
              <a:rPr lang="nl-BE" sz="2000" dirty="0"/>
              <a:t>Synonieme verzen, psalm 51,3:</a:t>
            </a:r>
            <a:br>
              <a:rPr lang="nl-BE" sz="2000" dirty="0"/>
            </a:br>
            <a:r>
              <a:rPr lang="nl-BE" sz="2000" i="1" dirty="0"/>
              <a:t>“Want ik ken mijn overtredingen, en mijn zonde is steeds voor mij.”</a:t>
            </a:r>
          </a:p>
        </p:txBody>
      </p:sp>
    </p:spTree>
    <p:extLst>
      <p:ext uri="{BB962C8B-B14F-4D97-AF65-F5344CB8AC3E}">
        <p14:creationId xmlns:p14="http://schemas.microsoft.com/office/powerpoint/2010/main" val="3996745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6036945" cy="3924000"/>
          </a:xfrm>
        </p:spPr>
      </p:pic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276872"/>
            <a:ext cx="3140311" cy="2268000"/>
          </a:xfrm>
        </p:spPr>
      </p:pic>
      <p:pic>
        <p:nvPicPr>
          <p:cNvPr id="3074" name="Picture 2" descr="Afbeeldingsresultaat voor getijdengebe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77072"/>
            <a:ext cx="3401999" cy="22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341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886700" cy="3909695"/>
          </a:xfrm>
        </p:spPr>
        <p:txBody>
          <a:bodyPr>
            <a:normAutofit/>
          </a:bodyPr>
          <a:lstStyle/>
          <a:p>
            <a:r>
              <a:rPr lang="nl-BE" sz="2800" dirty="0">
                <a:hlinkClick r:id="rId2"/>
              </a:rPr>
              <a:t>www.youtube.com/watch?v=HKyjsgKRJMM</a:t>
            </a:r>
            <a:br>
              <a:rPr lang="nl-BE" dirty="0"/>
            </a:br>
            <a:br>
              <a:rPr lang="nl-BE" dirty="0"/>
            </a:br>
            <a:endParaRPr lang="nl-BE" dirty="0"/>
          </a:p>
        </p:txBody>
      </p:sp>
      <p:pic>
        <p:nvPicPr>
          <p:cNvPr id="3" name="Picture 2" descr="Résultat de recherche d'images pour &quot;psalterium monasticum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" r="7862"/>
          <a:stretch>
            <a:fillRect/>
          </a:stretch>
        </p:blipFill>
        <p:spPr bwMode="auto">
          <a:xfrm>
            <a:off x="3995936" y="2420888"/>
            <a:ext cx="3672408" cy="336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052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34390" y="457201"/>
            <a:ext cx="78752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/>
              <a:t>Het </a:t>
            </a:r>
            <a:r>
              <a:rPr lang="fr-BE" sz="2800" b="1" dirty="0" err="1"/>
              <a:t>getijdengebed</a:t>
            </a:r>
            <a:r>
              <a:rPr lang="fr-BE" sz="2800" dirty="0"/>
              <a:t>: </a:t>
            </a:r>
            <a:r>
              <a:rPr lang="fr-BE" sz="2800" dirty="0" err="1"/>
              <a:t>nachtofficie</a:t>
            </a:r>
            <a:r>
              <a:rPr lang="fr-BE" sz="2800" dirty="0"/>
              <a:t>, </a:t>
            </a:r>
            <a:r>
              <a:rPr lang="fr-BE" sz="2800" dirty="0" err="1"/>
              <a:t>dagofficie</a:t>
            </a:r>
            <a:endParaRPr lang="fr-BE" sz="2800" dirty="0"/>
          </a:p>
          <a:p>
            <a:r>
              <a:rPr lang="fr-BE" sz="2800" dirty="0"/>
              <a:t>		</a:t>
            </a:r>
            <a:r>
              <a:rPr lang="fr-BE" sz="2800" i="1" dirty="0" err="1"/>
              <a:t>Psalm</a:t>
            </a:r>
            <a:r>
              <a:rPr lang="fr-BE" sz="2800" i="1" dirty="0"/>
              <a:t> 119, 62.164</a:t>
            </a:r>
            <a:endParaRPr lang="fr-BE" sz="2800" dirty="0"/>
          </a:p>
          <a:p>
            <a:endParaRPr lang="fr-BE" sz="2800" dirty="0"/>
          </a:p>
          <a:p>
            <a:r>
              <a:rPr lang="fr-BE" sz="2800" dirty="0"/>
              <a:t>-de </a:t>
            </a:r>
            <a:r>
              <a:rPr lang="fr-BE" sz="2800" dirty="0" err="1"/>
              <a:t>metten</a:t>
            </a:r>
            <a:r>
              <a:rPr lang="fr-BE" sz="2800" dirty="0"/>
              <a:t> of </a:t>
            </a:r>
            <a:r>
              <a:rPr lang="fr-BE" sz="2800" b="1" dirty="0"/>
              <a:t>vigil</a:t>
            </a:r>
            <a:endParaRPr lang="fr-BE" sz="2800" dirty="0"/>
          </a:p>
          <a:p>
            <a:r>
              <a:rPr lang="fr-BE" sz="2800" dirty="0"/>
              <a:t>-de </a:t>
            </a:r>
            <a:r>
              <a:rPr lang="fr-BE" sz="2800" dirty="0" err="1"/>
              <a:t>lezingendienst</a:t>
            </a:r>
            <a:endParaRPr lang="fr-BE" sz="2800" dirty="0"/>
          </a:p>
          <a:p>
            <a:r>
              <a:rPr lang="fr-BE" sz="2800" dirty="0"/>
              <a:t>-het </a:t>
            </a:r>
            <a:r>
              <a:rPr lang="fr-BE" sz="2800" dirty="0" err="1"/>
              <a:t>morgengebed</a:t>
            </a:r>
            <a:r>
              <a:rPr lang="fr-BE" sz="2800" dirty="0"/>
              <a:t> of de </a:t>
            </a:r>
            <a:r>
              <a:rPr lang="fr-BE" sz="2800" b="1" dirty="0" err="1"/>
              <a:t>lauden</a:t>
            </a:r>
            <a:endParaRPr lang="fr-BE" sz="2800" b="1" dirty="0"/>
          </a:p>
          <a:p>
            <a:r>
              <a:rPr lang="fr-BE" sz="2800" dirty="0"/>
              <a:t>-de  </a:t>
            </a:r>
            <a:r>
              <a:rPr lang="fr-BE" sz="2800" b="1" dirty="0"/>
              <a:t>prime</a:t>
            </a:r>
          </a:p>
          <a:p>
            <a:r>
              <a:rPr lang="fr-BE" sz="2800" dirty="0"/>
              <a:t>-om </a:t>
            </a:r>
            <a:r>
              <a:rPr lang="fr-BE" sz="2800" dirty="0" err="1"/>
              <a:t>negen</a:t>
            </a:r>
            <a:r>
              <a:rPr lang="fr-BE" sz="2800" dirty="0"/>
              <a:t> </a:t>
            </a:r>
            <a:r>
              <a:rPr lang="fr-BE" sz="2800" dirty="0" err="1"/>
              <a:t>uur</a:t>
            </a:r>
            <a:r>
              <a:rPr lang="fr-BE" sz="2800" dirty="0"/>
              <a:t>, </a:t>
            </a:r>
            <a:r>
              <a:rPr lang="fr-BE" sz="2800" dirty="0" err="1"/>
              <a:t>twaalf</a:t>
            </a:r>
            <a:r>
              <a:rPr lang="fr-BE" sz="2800" dirty="0"/>
              <a:t> </a:t>
            </a:r>
            <a:r>
              <a:rPr lang="fr-BE" sz="2800" dirty="0" err="1"/>
              <a:t>uur</a:t>
            </a:r>
            <a:r>
              <a:rPr lang="fr-BE" sz="2800" dirty="0"/>
              <a:t>, </a:t>
            </a:r>
            <a:r>
              <a:rPr lang="fr-BE" sz="2800" dirty="0" err="1"/>
              <a:t>vijftien</a:t>
            </a:r>
            <a:r>
              <a:rPr lang="fr-BE" sz="2800" dirty="0"/>
              <a:t> </a:t>
            </a:r>
            <a:r>
              <a:rPr lang="fr-BE" sz="2800" dirty="0" err="1"/>
              <a:t>uur</a:t>
            </a:r>
            <a:r>
              <a:rPr lang="fr-BE" sz="2800" dirty="0"/>
              <a:t> (</a:t>
            </a:r>
            <a:r>
              <a:rPr lang="fr-BE" sz="2800" b="1" dirty="0" err="1"/>
              <a:t>terts</a:t>
            </a:r>
            <a:r>
              <a:rPr lang="fr-BE" sz="2800" b="1" dirty="0"/>
              <a:t>, </a:t>
            </a:r>
            <a:r>
              <a:rPr lang="fr-BE" sz="2800" b="1" dirty="0" err="1"/>
              <a:t>sext</a:t>
            </a:r>
            <a:r>
              <a:rPr lang="fr-BE" sz="2800" b="1" dirty="0"/>
              <a:t> en none</a:t>
            </a:r>
            <a:r>
              <a:rPr lang="fr-BE" sz="2800" dirty="0"/>
              <a:t>), </a:t>
            </a:r>
            <a:r>
              <a:rPr lang="fr-BE" sz="2800" dirty="0" err="1"/>
              <a:t>samengevat</a:t>
            </a:r>
            <a:r>
              <a:rPr lang="fr-BE" sz="2800" dirty="0"/>
              <a:t> in het </a:t>
            </a:r>
            <a:r>
              <a:rPr lang="fr-BE" sz="2800" dirty="0" err="1"/>
              <a:t>middaggebed</a:t>
            </a:r>
            <a:endParaRPr lang="fr-BE" sz="2800" dirty="0"/>
          </a:p>
          <a:p>
            <a:r>
              <a:rPr lang="fr-BE" sz="2800" dirty="0"/>
              <a:t>-</a:t>
            </a:r>
            <a:r>
              <a:rPr lang="fr-BE" sz="2800" dirty="0" err="1"/>
              <a:t>avondgebed</a:t>
            </a:r>
            <a:r>
              <a:rPr lang="fr-BE" sz="2800" dirty="0"/>
              <a:t> of de </a:t>
            </a:r>
            <a:r>
              <a:rPr lang="fr-BE" sz="2800" b="1" dirty="0" err="1"/>
              <a:t>vespers</a:t>
            </a:r>
            <a:r>
              <a:rPr lang="fr-BE" sz="2800" b="1" dirty="0"/>
              <a:t> </a:t>
            </a:r>
          </a:p>
          <a:p>
            <a:r>
              <a:rPr lang="fr-BE" sz="2800" dirty="0"/>
              <a:t>-de </a:t>
            </a:r>
            <a:r>
              <a:rPr lang="fr-BE" sz="2800" dirty="0" err="1"/>
              <a:t>dagsluiting</a:t>
            </a:r>
            <a:r>
              <a:rPr lang="fr-BE" sz="2800" dirty="0"/>
              <a:t> of de </a:t>
            </a:r>
            <a:r>
              <a:rPr lang="fr-BE" sz="2800" b="1" dirty="0" err="1"/>
              <a:t>completen</a:t>
            </a:r>
            <a:endParaRPr lang="nl-BE" sz="2800" b="1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148C-46D6-41E9-B572-88AFDBE3E518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8578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 err="1"/>
              <a:t>Opbouw</a:t>
            </a:r>
            <a:r>
              <a:rPr lang="fr-BE" sz="3600" b="1" dirty="0"/>
              <a:t>: </a:t>
            </a:r>
            <a:r>
              <a:rPr lang="fr-BE" sz="1800" b="1" dirty="0" err="1"/>
              <a:t>deelname</a:t>
            </a:r>
            <a:r>
              <a:rPr lang="fr-BE" sz="1800" b="1" dirty="0"/>
              <a:t> </a:t>
            </a:r>
            <a:r>
              <a:rPr lang="fr-BE" sz="1800" b="1" dirty="0" err="1"/>
              <a:t>aan</a:t>
            </a:r>
            <a:r>
              <a:rPr lang="fr-BE" sz="1800" b="1" dirty="0"/>
              <a:t> de </a:t>
            </a:r>
            <a:r>
              <a:rPr lang="fr-BE" sz="1800" b="1" dirty="0" err="1"/>
              <a:t>uitoefening</a:t>
            </a:r>
            <a:r>
              <a:rPr lang="fr-BE" sz="1800" b="1" dirty="0"/>
              <a:t> van het </a:t>
            </a:r>
            <a:r>
              <a:rPr lang="fr-BE" sz="1800" b="1" dirty="0" err="1"/>
              <a:t>priesterschap</a:t>
            </a:r>
            <a:r>
              <a:rPr lang="fr-BE" sz="1800" b="1" dirty="0"/>
              <a:t> van Christus,</a:t>
            </a:r>
            <a:br>
              <a:rPr lang="fr-BE" sz="1800" b="1" dirty="0"/>
            </a:br>
            <a:r>
              <a:rPr lang="fr-BE" sz="1800" b="1" dirty="0"/>
              <a:t>	                   de </a:t>
            </a:r>
            <a:r>
              <a:rPr lang="fr-BE" sz="1800" b="1" dirty="0" err="1"/>
              <a:t>Kerk</a:t>
            </a:r>
            <a:r>
              <a:rPr lang="fr-BE" sz="1800" b="1" dirty="0"/>
              <a:t> </a:t>
            </a:r>
            <a:r>
              <a:rPr lang="fr-BE" sz="1800" b="1" dirty="0" err="1"/>
              <a:t>zet</a:t>
            </a:r>
            <a:r>
              <a:rPr lang="fr-BE" sz="1800" b="1" dirty="0"/>
              <a:t> het </a:t>
            </a:r>
            <a:r>
              <a:rPr lang="fr-BE" sz="1800" b="1" dirty="0" err="1"/>
              <a:t>gebed</a:t>
            </a:r>
            <a:r>
              <a:rPr lang="fr-BE" sz="1800" b="1" dirty="0"/>
              <a:t> van Christus </a:t>
            </a:r>
            <a:r>
              <a:rPr lang="fr-BE" sz="1800" b="1" dirty="0" err="1"/>
              <a:t>tot</a:t>
            </a:r>
            <a:r>
              <a:rPr lang="fr-BE" sz="1800" b="1" dirty="0"/>
              <a:t> de </a:t>
            </a:r>
            <a:r>
              <a:rPr lang="fr-BE" sz="1800" b="1" dirty="0" err="1"/>
              <a:t>Vader</a:t>
            </a:r>
            <a:r>
              <a:rPr lang="fr-BE" sz="1800" b="1" dirty="0"/>
              <a:t> </a:t>
            </a:r>
            <a:r>
              <a:rPr lang="fr-BE" sz="1800" b="1" dirty="0" err="1"/>
              <a:t>voort</a:t>
            </a:r>
            <a:endParaRPr lang="nl-BE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2229" y="140532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BE" sz="2800" dirty="0" err="1"/>
              <a:t>Openingsvers</a:t>
            </a:r>
            <a:endParaRPr lang="fr-BE" sz="2800" dirty="0"/>
          </a:p>
          <a:p>
            <a:r>
              <a:rPr lang="fr-BE" sz="2800" dirty="0" err="1"/>
              <a:t>Hymnen</a:t>
            </a:r>
            <a:endParaRPr lang="fr-BE" sz="2800" dirty="0"/>
          </a:p>
          <a:p>
            <a:r>
              <a:rPr lang="fr-BE" sz="2800" dirty="0" err="1"/>
              <a:t>Psalmen</a:t>
            </a:r>
            <a:r>
              <a:rPr lang="fr-BE" sz="2800" dirty="0"/>
              <a:t>, met </a:t>
            </a:r>
            <a:r>
              <a:rPr lang="fr-BE" sz="2800" dirty="0" err="1"/>
              <a:t>antifonen</a:t>
            </a:r>
            <a:endParaRPr lang="fr-BE" sz="2800" dirty="0"/>
          </a:p>
          <a:p>
            <a:r>
              <a:rPr lang="fr-BE" sz="2800" dirty="0" err="1"/>
              <a:t>Canticum</a:t>
            </a:r>
            <a:endParaRPr lang="fr-BE" sz="2800" dirty="0"/>
          </a:p>
          <a:p>
            <a:r>
              <a:rPr lang="fr-BE" sz="2800" dirty="0" err="1"/>
              <a:t>Lezing</a:t>
            </a:r>
            <a:endParaRPr lang="fr-BE" sz="2800" dirty="0"/>
          </a:p>
          <a:p>
            <a:r>
              <a:rPr lang="fr-BE" sz="2800" dirty="0" err="1"/>
              <a:t>Voorbeden</a:t>
            </a:r>
            <a:endParaRPr lang="fr-BE" sz="2800" dirty="0"/>
          </a:p>
          <a:p>
            <a:r>
              <a:rPr lang="fr-BE" sz="2800" dirty="0"/>
              <a:t>het Onze </a:t>
            </a:r>
            <a:r>
              <a:rPr lang="fr-BE" sz="2800" dirty="0" err="1"/>
              <a:t>Vader</a:t>
            </a:r>
            <a:endParaRPr lang="fr-BE" sz="2800" dirty="0"/>
          </a:p>
          <a:p>
            <a:r>
              <a:rPr lang="fr-BE" sz="2800" dirty="0" err="1"/>
              <a:t>Lofzang</a:t>
            </a:r>
            <a:endParaRPr lang="fr-BE" sz="2800" dirty="0"/>
          </a:p>
          <a:p>
            <a:r>
              <a:rPr lang="fr-BE" sz="2800" dirty="0" err="1"/>
              <a:t>Slotvers</a:t>
            </a:r>
            <a:r>
              <a:rPr lang="fr-BE" sz="2800" dirty="0"/>
              <a:t> en </a:t>
            </a:r>
            <a:r>
              <a:rPr lang="fr-BE" sz="2800" dirty="0" err="1"/>
              <a:t>zegen</a:t>
            </a:r>
            <a:endParaRPr lang="fr-BE" sz="2800" dirty="0"/>
          </a:p>
          <a:p>
            <a:endParaRPr lang="fr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6781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Garamond"/>
                <a:ea typeface="Calibri"/>
                <a:cs typeface="Garamond"/>
              </a:rPr>
              <a:t>Gebed van een gelovige, Kris </a:t>
            </a:r>
            <a:r>
              <a:rPr lang="nl-BE" dirty="0" err="1">
                <a:latin typeface="Garamond"/>
                <a:ea typeface="Calibri"/>
                <a:cs typeface="Garamond"/>
              </a:rPr>
              <a:t>Gelaude</a:t>
            </a:r>
            <a:br>
              <a:rPr lang="nl-BE" dirty="0">
                <a:latin typeface="Garamond"/>
                <a:ea typeface="Calibri"/>
                <a:cs typeface="Garamond"/>
              </a:rPr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19872" y="620688"/>
            <a:ext cx="5111750" cy="585311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nl-BE" i="1" dirty="0">
                <a:latin typeface="Garamond"/>
                <a:ea typeface="Calibri"/>
                <a:cs typeface="Garamond"/>
              </a:rPr>
              <a:t>God,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zoals het licht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dat onweerstaanbaar doorbreekt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komt Gij mensen tegemoet.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Doordring ons en omgeef ons.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Wees als het vogellied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dat helder in de bomen klimt.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Spreek in de stilte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van de morgen en de avond.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Bekleed ons met uw lichtheid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en uw schoonheid.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Herhaal uw woord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dat in de diepzee 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van een mensenziel bezinkt.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Gij, moederlijke </a:t>
            </a:r>
            <a:r>
              <a:rPr lang="nl-BE" i="1" dirty="0" err="1">
                <a:latin typeface="Garamond"/>
                <a:ea typeface="Calibri"/>
                <a:cs typeface="Garamond"/>
              </a:rPr>
              <a:t>levengevende</a:t>
            </a:r>
            <a:r>
              <a:rPr lang="nl-BE" i="1" dirty="0">
                <a:latin typeface="Garamond"/>
                <a:ea typeface="Calibri"/>
                <a:cs typeface="Garamond"/>
              </a:rPr>
              <a:t>.</a:t>
            </a:r>
            <a:br>
              <a:rPr lang="nl-BE" i="1" dirty="0">
                <a:latin typeface="Garamond"/>
                <a:ea typeface="Calibri"/>
                <a:cs typeface="Garamond"/>
              </a:rPr>
            </a:br>
            <a:r>
              <a:rPr lang="nl-BE" i="1" dirty="0">
                <a:latin typeface="Garamond"/>
                <a:ea typeface="Calibri"/>
                <a:cs typeface="Garamond"/>
              </a:rPr>
              <a:t>Gij, vaderlijke getrouwe.</a:t>
            </a:r>
            <a:endParaRPr lang="nl-BE" dirty="0">
              <a:latin typeface="Garamond"/>
              <a:ea typeface="Calibri"/>
              <a:cs typeface="Garamond"/>
            </a:endParaRPr>
          </a:p>
          <a:p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635760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79512" y="1052736"/>
            <a:ext cx="8731365" cy="7663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/>
              <a:t>Scholen van </a:t>
            </a:r>
            <a:r>
              <a:rPr lang="fr-BE" sz="2800" dirty="0" err="1"/>
              <a:t>spiritualiteit</a:t>
            </a:r>
            <a:r>
              <a:rPr lang="fr-BE" sz="2800" dirty="0"/>
              <a:t>:</a:t>
            </a:r>
          </a:p>
          <a:p>
            <a:r>
              <a:rPr lang="fr-BE" sz="2800" dirty="0"/>
              <a:t>de </a:t>
            </a:r>
            <a:r>
              <a:rPr lang="fr-BE" sz="2800" dirty="0" err="1"/>
              <a:t>franciscaanse</a:t>
            </a:r>
            <a:r>
              <a:rPr lang="fr-BE" sz="2800" dirty="0"/>
              <a:t> </a:t>
            </a:r>
            <a:r>
              <a:rPr lang="fr-BE" sz="2800" dirty="0" err="1"/>
              <a:t>spiritualiteit</a:t>
            </a:r>
            <a:r>
              <a:rPr lang="fr-BE" sz="2800" dirty="0"/>
              <a:t>, de </a:t>
            </a:r>
            <a:r>
              <a:rPr lang="fr-BE" sz="2800" dirty="0" err="1"/>
              <a:t>ignatiaanse</a:t>
            </a:r>
            <a:r>
              <a:rPr lang="fr-BE" sz="2800" dirty="0"/>
              <a:t> </a:t>
            </a:r>
            <a:r>
              <a:rPr lang="fr-BE" sz="2800" dirty="0" err="1"/>
              <a:t>spiritualiteit</a:t>
            </a:r>
            <a:r>
              <a:rPr lang="fr-BE" sz="2800" dirty="0"/>
              <a:t>, </a:t>
            </a:r>
          </a:p>
          <a:p>
            <a:r>
              <a:rPr lang="fr-BE" sz="2800" dirty="0"/>
              <a:t>de </a:t>
            </a:r>
            <a:r>
              <a:rPr lang="fr-BE" sz="2800" dirty="0" err="1"/>
              <a:t>karmelspiritualiteit</a:t>
            </a:r>
            <a:r>
              <a:rPr lang="fr-BE" sz="2800" dirty="0"/>
              <a:t>, de </a:t>
            </a:r>
            <a:r>
              <a:rPr lang="fr-BE" sz="2800" dirty="0" err="1"/>
              <a:t>benedictijnse</a:t>
            </a:r>
            <a:r>
              <a:rPr lang="fr-BE" sz="2800" dirty="0"/>
              <a:t> </a:t>
            </a:r>
            <a:r>
              <a:rPr lang="fr-BE" sz="2800" dirty="0" err="1"/>
              <a:t>spiritualiteit</a:t>
            </a:r>
            <a:r>
              <a:rPr lang="fr-BE" sz="3600" dirty="0"/>
              <a:t>….</a:t>
            </a:r>
          </a:p>
          <a:p>
            <a:endParaRPr lang="fr-BE" sz="3600" dirty="0"/>
          </a:p>
          <a:p>
            <a:r>
              <a:rPr lang="fr-BE" sz="2800" i="1" dirty="0"/>
              <a:t>Elke </a:t>
            </a:r>
            <a:r>
              <a:rPr lang="fr-BE" sz="2800" i="1" dirty="0" err="1"/>
              <a:t>spiritualiteit</a:t>
            </a:r>
            <a:r>
              <a:rPr lang="fr-BE" sz="2800" i="1" dirty="0"/>
              <a:t> </a:t>
            </a:r>
            <a:r>
              <a:rPr lang="fr-BE" sz="2800" i="1" dirty="0" err="1"/>
              <a:t>legt</a:t>
            </a:r>
            <a:r>
              <a:rPr lang="fr-BE" sz="2800" i="1" dirty="0"/>
              <a:t> </a:t>
            </a:r>
            <a:r>
              <a:rPr lang="fr-BE" sz="2800" i="1" dirty="0" err="1"/>
              <a:t>eigen</a:t>
            </a:r>
            <a:r>
              <a:rPr lang="fr-BE" sz="2800" i="1" dirty="0"/>
              <a:t> </a:t>
            </a:r>
            <a:r>
              <a:rPr lang="fr-BE" sz="2800" i="1" dirty="0" err="1"/>
              <a:t>accenten</a:t>
            </a:r>
            <a:r>
              <a:rPr lang="fr-BE" sz="2800" i="1" dirty="0"/>
              <a:t>, </a:t>
            </a:r>
            <a:r>
              <a:rPr lang="fr-BE" sz="2800" i="1" dirty="0" err="1"/>
              <a:t>zowel</a:t>
            </a:r>
            <a:r>
              <a:rPr lang="fr-BE" sz="2800" i="1" dirty="0"/>
              <a:t> in het </a:t>
            </a:r>
            <a:br>
              <a:rPr lang="fr-BE" sz="2800" i="1" dirty="0"/>
            </a:br>
            <a:r>
              <a:rPr lang="fr-BE" sz="2800" i="1" dirty="0" err="1"/>
              <a:t>persoonlijke</a:t>
            </a:r>
            <a:r>
              <a:rPr lang="fr-BE" sz="2800" i="1" dirty="0"/>
              <a:t> </a:t>
            </a:r>
            <a:r>
              <a:rPr lang="fr-BE" sz="2800" i="1" dirty="0" err="1"/>
              <a:t>als</a:t>
            </a:r>
            <a:r>
              <a:rPr lang="fr-BE" sz="2800" i="1" dirty="0"/>
              <a:t> in het </a:t>
            </a:r>
            <a:r>
              <a:rPr lang="fr-BE" sz="2800" i="1" dirty="0" err="1"/>
              <a:t>gezamenlijke</a:t>
            </a:r>
            <a:r>
              <a:rPr lang="fr-BE" sz="2800" i="1" dirty="0"/>
              <a:t> </a:t>
            </a:r>
            <a:r>
              <a:rPr lang="fr-BE" sz="2800" i="1" dirty="0" err="1"/>
              <a:t>gebed</a:t>
            </a:r>
            <a:r>
              <a:rPr lang="fr-BE" sz="2800" i="1" dirty="0"/>
              <a:t>.</a:t>
            </a:r>
          </a:p>
          <a:p>
            <a:endParaRPr lang="fr-BE" sz="2800" i="1" dirty="0"/>
          </a:p>
          <a:p>
            <a:endParaRPr lang="fr-BE" sz="2800" i="1" dirty="0"/>
          </a:p>
          <a:p>
            <a:endParaRPr lang="fr-BE" sz="2800" i="1" dirty="0"/>
          </a:p>
          <a:p>
            <a:r>
              <a:rPr lang="fr-BE" sz="2800" dirty="0" err="1"/>
              <a:t>tot</a:t>
            </a:r>
            <a:r>
              <a:rPr lang="fr-BE" sz="2800" dirty="0"/>
              <a:t> STILTE  </a:t>
            </a:r>
            <a:r>
              <a:rPr lang="fr-BE" sz="2800" dirty="0" err="1"/>
              <a:t>vinden</a:t>
            </a:r>
            <a:r>
              <a:rPr lang="fr-BE" sz="2800" dirty="0"/>
              <a:t> - MEDITATIE - DIALOOG</a:t>
            </a:r>
            <a:br>
              <a:rPr lang="fr-BE" sz="2800" dirty="0"/>
            </a:br>
            <a:r>
              <a:rPr lang="fr-BE" sz="2800" dirty="0"/>
              <a:t>CONTEMPLATIO - ACTIO</a:t>
            </a:r>
            <a:endParaRPr lang="fr-BE" sz="2800" i="1" dirty="0"/>
          </a:p>
          <a:p>
            <a:endParaRPr lang="fr-BE" sz="2800" dirty="0"/>
          </a:p>
          <a:p>
            <a:endParaRPr lang="fr-BE" sz="2800" i="1" dirty="0"/>
          </a:p>
          <a:p>
            <a:endParaRPr lang="fr-BE" sz="2800" i="1" dirty="0"/>
          </a:p>
          <a:p>
            <a:endParaRPr lang="fr-BE" sz="2800" i="1" dirty="0"/>
          </a:p>
          <a:p>
            <a:endParaRPr lang="fr-BE" sz="2800" i="1" dirty="0"/>
          </a:p>
          <a:p>
            <a:endParaRPr lang="nl-BE" sz="2800" i="1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148C-46D6-41E9-B572-88AFDBE3E518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2437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04663"/>
            <a:ext cx="6624736" cy="763201"/>
          </a:xfrm>
        </p:spPr>
        <p:txBody>
          <a:bodyPr>
            <a:normAutofit fontScale="90000"/>
          </a:bodyPr>
          <a:lstStyle/>
          <a:p>
            <a:r>
              <a:rPr lang="nl-BE" sz="3200" b="0" i="1" dirty="0"/>
              <a:t>STILTE -  </a:t>
            </a:r>
            <a:r>
              <a:rPr lang="nl-BE" u="sng" dirty="0">
                <a:hlinkClick r:id="rId2"/>
              </a:rPr>
              <a:t>https://youtu.be/F6eFFCi12v8</a:t>
            </a:r>
            <a:br>
              <a:rPr lang="nl-BE" dirty="0"/>
            </a:br>
            <a:endParaRPr lang="nl-BE" sz="3200" b="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3492896" y="1004887"/>
            <a:ext cx="5111750" cy="5853113"/>
          </a:xfrm>
        </p:spPr>
        <p:txBody>
          <a:bodyPr/>
          <a:lstStyle/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9552" y="1340768"/>
            <a:ext cx="6563072" cy="5328592"/>
          </a:xfrm>
        </p:spPr>
        <p:txBody>
          <a:bodyPr>
            <a:normAutofit lnSpcReduction="10000"/>
          </a:bodyPr>
          <a:lstStyle/>
          <a:p>
            <a:r>
              <a:rPr lang="nl-BE" sz="2800" dirty="0"/>
              <a:t>… een bergtop, de woestijn, een kluis, kloosters, het woud</a:t>
            </a:r>
          </a:p>
          <a:p>
            <a:r>
              <a:rPr lang="nl-BE" sz="2800" dirty="0"/>
              <a:t>… op de straten en pleinen, op vlieghavens en in stations</a:t>
            </a:r>
          </a:p>
          <a:p>
            <a:endParaRPr lang="nl-BE" sz="2800" dirty="0"/>
          </a:p>
          <a:p>
            <a:r>
              <a:rPr lang="nl-BE" sz="2800" i="1" dirty="0"/>
              <a:t>Er moet een diep zwijgen heersen</a:t>
            </a:r>
          </a:p>
          <a:p>
            <a:r>
              <a:rPr lang="nl-BE" sz="2800" i="1" dirty="0"/>
              <a:t>in je binnenste</a:t>
            </a:r>
          </a:p>
          <a:p>
            <a:r>
              <a:rPr lang="nl-BE" sz="2800" i="1" dirty="0"/>
              <a:t>als je het spreken van god wil beluisteren</a:t>
            </a:r>
          </a:p>
          <a:p>
            <a:r>
              <a:rPr lang="nl-BE" sz="2800" i="1" dirty="0"/>
              <a:t>want in stilte en eenzaamheid</a:t>
            </a:r>
          </a:p>
          <a:p>
            <a:r>
              <a:rPr lang="nl-BE" sz="2800" i="1" dirty="0"/>
              <a:t>spreekt Hij zijn vrede</a:t>
            </a:r>
          </a:p>
          <a:p>
            <a:r>
              <a:rPr lang="nl-BE" sz="2800" i="1" dirty="0"/>
              <a:t>			Johannes van het Kruis</a:t>
            </a:r>
          </a:p>
          <a:p>
            <a:endParaRPr lang="nl-BE" sz="2800" i="1" dirty="0"/>
          </a:p>
        </p:txBody>
      </p:sp>
    </p:spTree>
    <p:extLst>
      <p:ext uri="{BB962C8B-B14F-4D97-AF65-F5344CB8AC3E}">
        <p14:creationId xmlns:p14="http://schemas.microsoft.com/office/powerpoint/2010/main" val="310618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0" i="1" dirty="0"/>
              <a:t>MEDITATIE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363272" cy="4691063"/>
          </a:xfrm>
        </p:spPr>
        <p:txBody>
          <a:bodyPr>
            <a:normAutofit lnSpcReduction="10000"/>
          </a:bodyPr>
          <a:lstStyle/>
          <a:p>
            <a:r>
              <a:rPr lang="nl-BE" sz="2800" dirty="0"/>
              <a:t>… technieken:  	- ademen</a:t>
            </a:r>
          </a:p>
          <a:p>
            <a:r>
              <a:rPr lang="nl-BE" sz="2800" dirty="0"/>
              <a:t>… duidingen:	- </a:t>
            </a:r>
            <a:r>
              <a:rPr lang="nl-BE" sz="2800" dirty="0" err="1"/>
              <a:t>mindfullness</a:t>
            </a:r>
            <a:r>
              <a:rPr lang="nl-BE" sz="2800" dirty="0"/>
              <a:t> (bewust aandacht 			geven aan het huidig moment)</a:t>
            </a:r>
            <a:br>
              <a:rPr lang="nl-BE" sz="2800" dirty="0"/>
            </a:br>
            <a:r>
              <a:rPr lang="nl-BE" sz="2800" dirty="0"/>
              <a:t>			- mantra´s (het Jezus-gebed, Taizé 			liederen, het rozenkransgebed, de 			meditatiesnoer)</a:t>
            </a:r>
            <a:br>
              <a:rPr lang="nl-BE" sz="2800" dirty="0"/>
            </a:br>
            <a:r>
              <a:rPr lang="nl-BE" sz="2800" dirty="0"/>
              <a:t>                                              </a:t>
            </a:r>
            <a:r>
              <a:rPr lang="nl-BE" sz="2800" i="1" dirty="0"/>
              <a:t>Tekst: Het rozenkransgebed</a:t>
            </a:r>
            <a:br>
              <a:rPr lang="nl-BE" sz="2800" dirty="0"/>
            </a:br>
            <a:r>
              <a:rPr lang="nl-BE" sz="2800" dirty="0"/>
              <a:t>			- tekeningen, kunstwerken 				(iconen)</a:t>
            </a:r>
          </a:p>
          <a:p>
            <a:r>
              <a:rPr lang="nl-BE" sz="2800" dirty="0"/>
              <a:t>			- </a:t>
            </a:r>
            <a:r>
              <a:rPr lang="nl-BE" sz="2800" dirty="0" err="1"/>
              <a:t>lectio</a:t>
            </a:r>
            <a:r>
              <a:rPr lang="nl-BE" sz="2800" dirty="0"/>
              <a:t> </a:t>
            </a:r>
            <a:r>
              <a:rPr lang="nl-BE" sz="2800" dirty="0" err="1"/>
              <a:t>divina</a:t>
            </a:r>
            <a:r>
              <a:rPr lang="nl-BE" sz="2800" dirty="0"/>
              <a:t>: bidden met het Woord		 </a:t>
            </a:r>
          </a:p>
        </p:txBody>
      </p:sp>
    </p:spTree>
    <p:extLst>
      <p:ext uri="{BB962C8B-B14F-4D97-AF65-F5344CB8AC3E}">
        <p14:creationId xmlns:p14="http://schemas.microsoft.com/office/powerpoint/2010/main" val="1496659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59580" y="0"/>
            <a:ext cx="881018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nl-BE" sz="3200" i="1" dirty="0">
              <a:solidFill>
                <a:prstClr val="black"/>
              </a:solidFill>
            </a:endParaRPr>
          </a:p>
          <a:p>
            <a:pPr lvl="0"/>
            <a:r>
              <a:rPr lang="nl-BE" sz="2400" i="1" dirty="0">
                <a:solidFill>
                  <a:prstClr val="black"/>
                </a:solidFill>
              </a:rPr>
              <a:t>GEBED ALS DIALOOG</a:t>
            </a:r>
          </a:p>
          <a:p>
            <a:endParaRPr lang="fr-BE" sz="2400" dirty="0"/>
          </a:p>
          <a:p>
            <a:r>
              <a:rPr lang="fr-BE" sz="2400" dirty="0" err="1"/>
              <a:t>Bidden</a:t>
            </a:r>
            <a:r>
              <a:rPr lang="fr-BE" sz="2400" dirty="0"/>
              <a:t>: met de </a:t>
            </a:r>
            <a:r>
              <a:rPr lang="fr-BE" sz="2400" dirty="0" err="1"/>
              <a:t>levende</a:t>
            </a:r>
            <a:r>
              <a:rPr lang="fr-BE" sz="2400" dirty="0"/>
              <a:t> Heer in </a:t>
            </a:r>
            <a:r>
              <a:rPr lang="fr-BE" sz="2400" dirty="0" err="1"/>
              <a:t>relatie</a:t>
            </a:r>
            <a:r>
              <a:rPr lang="fr-BE" sz="2400" dirty="0"/>
              <a:t> </a:t>
            </a:r>
            <a:r>
              <a:rPr lang="fr-BE" sz="2400" dirty="0" err="1"/>
              <a:t>treden</a:t>
            </a:r>
            <a:r>
              <a:rPr lang="fr-BE" sz="2400" dirty="0"/>
              <a:t>, de </a:t>
            </a:r>
            <a:r>
              <a:rPr lang="fr-BE" sz="2400" dirty="0" err="1"/>
              <a:t>verbondenheid</a:t>
            </a:r>
            <a:r>
              <a:rPr lang="fr-BE" sz="2400" dirty="0"/>
              <a:t> met hem </a:t>
            </a:r>
            <a:r>
              <a:rPr lang="fr-BE" sz="2400" dirty="0" err="1"/>
              <a:t>cultiveren</a:t>
            </a:r>
            <a:r>
              <a:rPr lang="fr-BE" sz="2400" dirty="0"/>
              <a:t>, </a:t>
            </a:r>
            <a:r>
              <a:rPr lang="fr-BE" sz="2400" dirty="0" err="1"/>
              <a:t>zodat</a:t>
            </a:r>
            <a:r>
              <a:rPr lang="fr-BE" sz="2400" dirty="0"/>
              <a:t> </a:t>
            </a:r>
            <a:r>
              <a:rPr lang="fr-BE" sz="2400" dirty="0" err="1"/>
              <a:t>ze</a:t>
            </a:r>
            <a:r>
              <a:rPr lang="fr-BE" sz="2400" dirty="0"/>
              <a:t> </a:t>
            </a:r>
            <a:r>
              <a:rPr lang="fr-BE" sz="2400" dirty="0" err="1"/>
              <a:t>zich</a:t>
            </a:r>
            <a:r>
              <a:rPr lang="fr-BE" sz="2400" dirty="0"/>
              <a:t> kan </a:t>
            </a:r>
            <a:r>
              <a:rPr lang="fr-BE" sz="2400" dirty="0" err="1"/>
              <a:t>verdiepen</a:t>
            </a:r>
            <a:r>
              <a:rPr lang="fr-BE" sz="2400" dirty="0"/>
              <a:t> en kan </a:t>
            </a:r>
            <a:r>
              <a:rPr lang="fr-BE" sz="2400" dirty="0" err="1"/>
              <a:t>groeien</a:t>
            </a:r>
            <a:r>
              <a:rPr lang="fr-BE" sz="2400" dirty="0"/>
              <a:t>, </a:t>
            </a:r>
            <a:r>
              <a:rPr lang="fr-BE" sz="2400" dirty="0" err="1"/>
              <a:t>zodat</a:t>
            </a:r>
            <a:r>
              <a:rPr lang="fr-BE" sz="2400" dirty="0"/>
              <a:t> de </a:t>
            </a:r>
            <a:r>
              <a:rPr lang="fr-BE" sz="2400" dirty="0" err="1"/>
              <a:t>levende</a:t>
            </a:r>
            <a:r>
              <a:rPr lang="fr-BE" sz="2400" dirty="0"/>
              <a:t> Heer </a:t>
            </a:r>
            <a:r>
              <a:rPr lang="fr-BE" sz="2400" dirty="0" err="1"/>
              <a:t>steeds</a:t>
            </a:r>
            <a:r>
              <a:rPr lang="fr-BE" sz="2400" dirty="0"/>
              <a:t> </a:t>
            </a:r>
            <a:r>
              <a:rPr lang="fr-BE" sz="2400" dirty="0" err="1"/>
              <a:t>meer</a:t>
            </a:r>
            <a:r>
              <a:rPr lang="fr-BE" sz="2400" dirty="0"/>
              <a:t> de Heer van je </a:t>
            </a:r>
            <a:r>
              <a:rPr lang="fr-BE" sz="2400" dirty="0" err="1"/>
              <a:t>leven</a:t>
            </a:r>
            <a:r>
              <a:rPr lang="fr-BE" sz="2400" dirty="0"/>
              <a:t> kan </a:t>
            </a:r>
            <a:r>
              <a:rPr lang="fr-BE" sz="2400" dirty="0" err="1"/>
              <a:t>worden</a:t>
            </a:r>
            <a:r>
              <a:rPr lang="fr-BE" sz="2400" dirty="0"/>
              <a:t>. (P.-P. </a:t>
            </a:r>
            <a:r>
              <a:rPr lang="fr-BE" sz="2400" dirty="0" err="1"/>
              <a:t>Lembrechts</a:t>
            </a:r>
            <a:r>
              <a:rPr lang="fr-BE" sz="2400" dirty="0"/>
              <a:t>). Kern van </a:t>
            </a:r>
            <a:r>
              <a:rPr lang="fr-BE" sz="2400" dirty="0" err="1"/>
              <a:t>elk</a:t>
            </a:r>
            <a:r>
              <a:rPr lang="fr-BE" sz="2400" dirty="0"/>
              <a:t> </a:t>
            </a:r>
            <a:r>
              <a:rPr lang="fr-BE" sz="2400" dirty="0" err="1"/>
              <a:t>christelijk</a:t>
            </a:r>
            <a:r>
              <a:rPr lang="fr-BE" sz="2400" dirty="0"/>
              <a:t> </a:t>
            </a:r>
            <a:r>
              <a:rPr lang="fr-BE" sz="2400" dirty="0" err="1"/>
              <a:t>gebed</a:t>
            </a:r>
            <a:r>
              <a:rPr lang="fr-BE" sz="2400" dirty="0"/>
              <a:t>.</a:t>
            </a:r>
          </a:p>
          <a:p>
            <a:endParaRPr lang="fr-BE" sz="2400" dirty="0"/>
          </a:p>
          <a:p>
            <a:r>
              <a:rPr lang="fr-BE" sz="2400" b="1" dirty="0" err="1"/>
              <a:t>Karmelspiritualiteit</a:t>
            </a:r>
            <a:r>
              <a:rPr lang="fr-BE" sz="2400" b="1" dirty="0"/>
              <a:t>: </a:t>
            </a:r>
            <a:r>
              <a:rPr lang="fr-BE" sz="2400" dirty="0" err="1"/>
              <a:t>Laat</a:t>
            </a:r>
            <a:r>
              <a:rPr lang="fr-BE" sz="2400" dirty="0"/>
              <a:t> je </a:t>
            </a:r>
            <a:r>
              <a:rPr lang="fr-BE" sz="2400" dirty="0" err="1"/>
              <a:t>boeken</a:t>
            </a:r>
            <a:r>
              <a:rPr lang="fr-BE" sz="2400" dirty="0"/>
              <a:t> </a:t>
            </a:r>
            <a:r>
              <a:rPr lang="fr-BE" sz="2400" dirty="0" err="1"/>
              <a:t>terzijde</a:t>
            </a:r>
            <a:r>
              <a:rPr lang="fr-BE" sz="2400" dirty="0"/>
              <a:t>. </a:t>
            </a:r>
            <a:r>
              <a:rPr lang="fr-BE" sz="2400" dirty="0" err="1"/>
              <a:t>Probeer</a:t>
            </a:r>
            <a:r>
              <a:rPr lang="fr-BE" sz="2400" dirty="0"/>
              <a:t> in </a:t>
            </a:r>
            <a:r>
              <a:rPr lang="fr-BE" sz="2400" dirty="0" err="1"/>
              <a:t>een</a:t>
            </a:r>
            <a:r>
              <a:rPr lang="fr-BE" sz="2400" dirty="0"/>
              <a:t> </a:t>
            </a:r>
            <a:r>
              <a:rPr lang="fr-BE" sz="2400" dirty="0" err="1"/>
              <a:t>intiem</a:t>
            </a:r>
            <a:r>
              <a:rPr lang="fr-BE" sz="2400" dirty="0"/>
              <a:t> hart-</a:t>
            </a:r>
            <a:r>
              <a:rPr lang="fr-BE" sz="2400" dirty="0" err="1"/>
              <a:t>aan</a:t>
            </a:r>
            <a:r>
              <a:rPr lang="fr-BE" sz="2400" dirty="0"/>
              <a:t>-hart met </a:t>
            </a:r>
            <a:r>
              <a:rPr lang="fr-BE" sz="2400" dirty="0" err="1"/>
              <a:t>een</a:t>
            </a:r>
            <a:r>
              <a:rPr lang="fr-BE" sz="2400" dirty="0"/>
              <a:t> </a:t>
            </a:r>
            <a:r>
              <a:rPr lang="fr-BE" sz="2400" dirty="0" err="1"/>
              <a:t>blik</a:t>
            </a:r>
            <a:r>
              <a:rPr lang="fr-BE" sz="2400" dirty="0"/>
              <a:t> vol </a:t>
            </a:r>
            <a:r>
              <a:rPr lang="fr-BE" sz="2400" dirty="0" err="1"/>
              <a:t>liefdevolle</a:t>
            </a:r>
            <a:r>
              <a:rPr lang="fr-BE" sz="2400" dirty="0"/>
              <a:t> </a:t>
            </a:r>
            <a:r>
              <a:rPr lang="fr-BE" sz="2400" dirty="0" err="1"/>
              <a:t>aandacht</a:t>
            </a:r>
            <a:r>
              <a:rPr lang="fr-BE" sz="2400" dirty="0"/>
              <a:t> in </a:t>
            </a:r>
            <a:r>
              <a:rPr lang="fr-BE" sz="2400" dirty="0" err="1"/>
              <a:t>God</a:t>
            </a:r>
            <a:r>
              <a:rPr lang="fr-BE" sz="2400" dirty="0"/>
              <a:t> te </a:t>
            </a:r>
            <a:r>
              <a:rPr lang="fr-BE" sz="2400" dirty="0" err="1"/>
              <a:t>blijven</a:t>
            </a:r>
            <a:r>
              <a:rPr lang="fr-BE" sz="2400" dirty="0"/>
              <a:t> (Elisabeth van de </a:t>
            </a:r>
            <a:r>
              <a:rPr lang="fr-BE" sz="2400" dirty="0" err="1"/>
              <a:t>Drie-eenheid</a:t>
            </a:r>
            <a:r>
              <a:rPr lang="fr-BE" sz="2400" dirty="0"/>
              <a:t>).</a:t>
            </a:r>
          </a:p>
          <a:p>
            <a:endParaRPr lang="fr-BE" sz="2400" dirty="0"/>
          </a:p>
          <a:p>
            <a:r>
              <a:rPr lang="fr-BE" sz="2400" dirty="0" err="1"/>
              <a:t>Bidden</a:t>
            </a:r>
            <a:r>
              <a:rPr lang="fr-BE" sz="2400" dirty="0"/>
              <a:t> </a:t>
            </a:r>
            <a:r>
              <a:rPr lang="fr-BE" sz="2400" dirty="0" err="1"/>
              <a:t>is</a:t>
            </a:r>
            <a:r>
              <a:rPr lang="fr-BE" sz="2400" dirty="0"/>
              <a:t> </a:t>
            </a:r>
            <a:r>
              <a:rPr lang="fr-BE" sz="2400" dirty="0" err="1"/>
              <a:t>een</a:t>
            </a:r>
            <a:r>
              <a:rPr lang="fr-BE" sz="2400" dirty="0"/>
              <a:t> </a:t>
            </a:r>
            <a:r>
              <a:rPr lang="fr-BE" sz="2400" dirty="0" err="1"/>
              <a:t>gesprek</a:t>
            </a:r>
            <a:r>
              <a:rPr lang="fr-BE" sz="2400" dirty="0"/>
              <a:t> met </a:t>
            </a:r>
            <a:r>
              <a:rPr lang="fr-BE" sz="2400" dirty="0" err="1"/>
              <a:t>iemand</a:t>
            </a:r>
            <a:r>
              <a:rPr lang="fr-BE" sz="2400" dirty="0"/>
              <a:t> </a:t>
            </a:r>
            <a:r>
              <a:rPr lang="fr-BE" sz="2400" dirty="0" err="1"/>
              <a:t>waarvan</a:t>
            </a:r>
            <a:r>
              <a:rPr lang="fr-BE" sz="2400" dirty="0"/>
              <a:t> </a:t>
            </a:r>
            <a:r>
              <a:rPr lang="fr-BE" sz="2400" dirty="0" err="1"/>
              <a:t>ik</a:t>
            </a:r>
            <a:r>
              <a:rPr lang="fr-BE" sz="2400" dirty="0"/>
              <a:t> </a:t>
            </a:r>
            <a:r>
              <a:rPr lang="fr-BE" sz="2400" dirty="0" err="1"/>
              <a:t>weet</a:t>
            </a:r>
            <a:r>
              <a:rPr lang="fr-BE" sz="2400" dirty="0"/>
              <a:t> </a:t>
            </a:r>
            <a:r>
              <a:rPr lang="fr-BE" sz="2400" dirty="0" err="1"/>
              <a:t>dat</a:t>
            </a:r>
            <a:r>
              <a:rPr lang="fr-BE" sz="2400" dirty="0"/>
              <a:t> </a:t>
            </a:r>
            <a:r>
              <a:rPr lang="fr-BE" sz="2400" dirty="0" err="1"/>
              <a:t>Hij</a:t>
            </a:r>
            <a:r>
              <a:rPr lang="fr-BE" sz="2400" dirty="0"/>
              <a:t> van me </a:t>
            </a:r>
            <a:r>
              <a:rPr lang="fr-BE" sz="2400" dirty="0" err="1"/>
              <a:t>houdt</a:t>
            </a:r>
            <a:r>
              <a:rPr lang="fr-BE" sz="2400" dirty="0"/>
              <a:t>. Het </a:t>
            </a:r>
            <a:r>
              <a:rPr lang="fr-BE" sz="2400" dirty="0" err="1"/>
              <a:t>is</a:t>
            </a:r>
            <a:r>
              <a:rPr lang="fr-BE" sz="2400" dirty="0"/>
              <a:t> </a:t>
            </a:r>
            <a:r>
              <a:rPr lang="fr-BE" sz="2400" dirty="0" err="1"/>
              <a:t>omgaan</a:t>
            </a:r>
            <a:r>
              <a:rPr lang="fr-BE" sz="2400" dirty="0"/>
              <a:t> met </a:t>
            </a:r>
            <a:r>
              <a:rPr lang="fr-BE" sz="2400" dirty="0" err="1"/>
              <a:t>een</a:t>
            </a:r>
            <a:r>
              <a:rPr lang="fr-BE" sz="2400" dirty="0"/>
              <a:t> </a:t>
            </a:r>
            <a:r>
              <a:rPr lang="fr-BE" sz="2400" dirty="0" err="1"/>
              <a:t>vriend</a:t>
            </a:r>
            <a:r>
              <a:rPr lang="fr-BE" sz="2400" dirty="0"/>
              <a:t> (Teresa de Avila).</a:t>
            </a:r>
          </a:p>
          <a:p>
            <a:endParaRPr lang="fr-BE" sz="28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148C-46D6-41E9-B572-88AFDBE3E518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411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BE" sz="2800" b="1" dirty="0">
                <a:latin typeface="+mn-lt"/>
              </a:rPr>
              <a:t>Augustinus: </a:t>
            </a:r>
            <a:r>
              <a:rPr lang="nl-BE" sz="2800" dirty="0"/>
              <a:t>het voortdurende gebed</a:t>
            </a:r>
            <a:br>
              <a:rPr lang="nl-BE" sz="2800" dirty="0"/>
            </a:br>
            <a:endParaRPr lang="nl-BE" sz="2800" b="1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500" dirty="0"/>
              <a:t>Bidden is een naderen tot God: door de schepping te beschouwen of de Bijbel te mediteren (opzeggen/zingen van de psalmen tijdens het werk – lezen van de Schrift – overwegen van de Geboden).</a:t>
            </a:r>
          </a:p>
          <a:p>
            <a:pPr marL="0" indent="0">
              <a:buNone/>
            </a:pPr>
            <a:r>
              <a:rPr lang="nl-BE" sz="2500" dirty="0"/>
              <a:t>Vier bewegingen: luisteren met het oor, van buiten leren met het geheugen, herkauwen in het hart, uitvoeren met de handen.</a:t>
            </a:r>
            <a:br>
              <a:rPr lang="nl-BE" sz="2500" dirty="0"/>
            </a:br>
            <a:endParaRPr lang="nl-BE" sz="2500" dirty="0"/>
          </a:p>
          <a:p>
            <a:pPr marL="0" indent="0">
              <a:buNone/>
            </a:pPr>
            <a:r>
              <a:rPr lang="nl-BE" sz="2500" dirty="0"/>
              <a:t>Beweging naar binnen, beweging naar God toe, beweging naar de medemens.</a:t>
            </a:r>
          </a:p>
        </p:txBody>
      </p:sp>
    </p:spTree>
    <p:extLst>
      <p:ext uri="{BB962C8B-B14F-4D97-AF65-F5344CB8AC3E}">
        <p14:creationId xmlns:p14="http://schemas.microsoft.com/office/powerpoint/2010/main" val="2831666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12180" y="548680"/>
            <a:ext cx="925636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800" b="1" dirty="0"/>
              <a:t>Benedictus: </a:t>
            </a:r>
            <a:r>
              <a:rPr lang="fr-BE" sz="2800" dirty="0"/>
              <a:t>de </a:t>
            </a:r>
            <a:r>
              <a:rPr lang="fr-BE" sz="2800" dirty="0" err="1"/>
              <a:t>lectio</a:t>
            </a:r>
            <a:r>
              <a:rPr lang="fr-BE" sz="2800" dirty="0"/>
              <a:t> </a:t>
            </a:r>
            <a:r>
              <a:rPr lang="fr-BE" sz="2800" dirty="0" err="1"/>
              <a:t>divina</a:t>
            </a:r>
            <a:r>
              <a:rPr lang="fr-BE" sz="2800" dirty="0"/>
              <a:t> </a:t>
            </a:r>
          </a:p>
          <a:p>
            <a:endParaRPr lang="fr-BE" sz="2800" b="1" dirty="0"/>
          </a:p>
          <a:p>
            <a:endParaRPr lang="fr-BE" sz="2800" b="1" dirty="0"/>
          </a:p>
          <a:p>
            <a:r>
              <a:rPr lang="fr-BE" sz="2800" dirty="0"/>
              <a:t>-</a:t>
            </a:r>
            <a:r>
              <a:rPr lang="fr-BE" sz="2500" dirty="0" err="1"/>
              <a:t>Lectio</a:t>
            </a:r>
            <a:r>
              <a:rPr lang="fr-BE" sz="2500" dirty="0"/>
              <a:t>	                    </a:t>
            </a:r>
            <a:r>
              <a:rPr lang="fr-BE" sz="2500" dirty="0" err="1"/>
              <a:t>God</a:t>
            </a:r>
            <a:r>
              <a:rPr lang="fr-BE" sz="2500" dirty="0"/>
              <a:t> </a:t>
            </a:r>
            <a:r>
              <a:rPr lang="fr-BE" sz="2500" dirty="0" err="1"/>
              <a:t>spreekt</a:t>
            </a:r>
            <a:r>
              <a:rPr lang="fr-BE" sz="2500" dirty="0"/>
              <a:t>		    de mens </a:t>
            </a:r>
            <a:r>
              <a:rPr lang="fr-BE" sz="2500" dirty="0" err="1"/>
              <a:t>luistert</a:t>
            </a:r>
            <a:r>
              <a:rPr lang="fr-BE" sz="2500" dirty="0"/>
              <a:t> </a:t>
            </a:r>
          </a:p>
          <a:p>
            <a:r>
              <a:rPr lang="fr-BE" sz="2500" dirty="0"/>
              <a:t>-</a:t>
            </a:r>
            <a:r>
              <a:rPr lang="fr-BE" sz="2500" dirty="0" err="1"/>
              <a:t>Meditatio</a:t>
            </a:r>
            <a:r>
              <a:rPr lang="fr-BE" sz="2500" dirty="0"/>
              <a:t>	       </a:t>
            </a:r>
            <a:r>
              <a:rPr lang="fr-BE" sz="2500" dirty="0" err="1"/>
              <a:t>God</a:t>
            </a:r>
            <a:r>
              <a:rPr lang="fr-BE" sz="2500" dirty="0"/>
              <a:t> </a:t>
            </a:r>
            <a:r>
              <a:rPr lang="fr-BE" sz="2500" dirty="0" err="1"/>
              <a:t>verklaart</a:t>
            </a:r>
            <a:r>
              <a:rPr lang="fr-BE" sz="2500" dirty="0"/>
              <a:t>                        </a:t>
            </a:r>
            <a:r>
              <a:rPr lang="fr-BE" sz="2500" dirty="0" err="1"/>
              <a:t>hij</a:t>
            </a:r>
            <a:r>
              <a:rPr lang="fr-BE" sz="2500" dirty="0"/>
              <a:t>/</a:t>
            </a:r>
            <a:r>
              <a:rPr lang="fr-BE" sz="2500" dirty="0" err="1"/>
              <a:t>zij</a:t>
            </a:r>
            <a:r>
              <a:rPr lang="fr-BE" sz="2500" dirty="0"/>
              <a:t>  </a:t>
            </a:r>
            <a:r>
              <a:rPr lang="fr-BE" sz="2500" dirty="0" err="1"/>
              <a:t>denkt</a:t>
            </a:r>
            <a:r>
              <a:rPr lang="fr-BE" sz="2500" dirty="0"/>
              <a:t> na</a:t>
            </a:r>
          </a:p>
          <a:p>
            <a:r>
              <a:rPr lang="fr-BE" sz="2500" dirty="0"/>
              <a:t>-</a:t>
            </a:r>
            <a:r>
              <a:rPr lang="fr-BE" sz="2500" dirty="0" err="1"/>
              <a:t>Oratio</a:t>
            </a:r>
            <a:r>
              <a:rPr lang="fr-BE" sz="2500" dirty="0"/>
              <a:t>	                    </a:t>
            </a:r>
            <a:r>
              <a:rPr lang="fr-BE" sz="2500" dirty="0" err="1"/>
              <a:t>God</a:t>
            </a:r>
            <a:r>
              <a:rPr lang="fr-BE" sz="2500" dirty="0"/>
              <a:t> </a:t>
            </a:r>
            <a:r>
              <a:rPr lang="fr-BE" sz="2500" dirty="0" err="1"/>
              <a:t>luistert</a:t>
            </a:r>
            <a:r>
              <a:rPr lang="fr-BE" sz="2500" dirty="0"/>
              <a:t>                           </a:t>
            </a:r>
            <a:r>
              <a:rPr lang="fr-BE" sz="2500" dirty="0" err="1"/>
              <a:t>hij</a:t>
            </a:r>
            <a:r>
              <a:rPr lang="fr-BE" sz="2500" dirty="0"/>
              <a:t>/</a:t>
            </a:r>
            <a:r>
              <a:rPr lang="fr-BE" sz="2500" dirty="0" err="1"/>
              <a:t>zij</a:t>
            </a:r>
            <a:r>
              <a:rPr lang="fr-BE" sz="2500" dirty="0"/>
              <a:t> </a:t>
            </a:r>
            <a:r>
              <a:rPr lang="fr-BE" sz="2500" dirty="0" err="1"/>
              <a:t>spreekt</a:t>
            </a:r>
            <a:endParaRPr lang="fr-BE" sz="2500" dirty="0"/>
          </a:p>
          <a:p>
            <a:r>
              <a:rPr lang="fr-BE" sz="2500" dirty="0"/>
              <a:t>-</a:t>
            </a:r>
            <a:r>
              <a:rPr lang="fr-BE" sz="2500" dirty="0" err="1"/>
              <a:t>Contemplatio</a:t>
            </a:r>
            <a:r>
              <a:rPr lang="fr-BE" sz="2500" dirty="0"/>
              <a:t>       </a:t>
            </a:r>
            <a:r>
              <a:rPr lang="fr-BE" sz="2500" dirty="0" err="1"/>
              <a:t>God</a:t>
            </a:r>
            <a:r>
              <a:rPr lang="fr-BE" sz="2500" dirty="0"/>
              <a:t> </a:t>
            </a:r>
            <a:r>
              <a:rPr lang="fr-BE" sz="2500" dirty="0" err="1"/>
              <a:t>biedt</a:t>
            </a:r>
            <a:r>
              <a:rPr lang="fr-BE" sz="2500" dirty="0"/>
              <a:t> </a:t>
            </a:r>
            <a:r>
              <a:rPr lang="fr-BE" sz="2500" dirty="0" err="1"/>
              <a:t>communio</a:t>
            </a:r>
            <a:r>
              <a:rPr lang="fr-BE" sz="2500" dirty="0"/>
              <a:t> </a:t>
            </a:r>
            <a:r>
              <a:rPr lang="fr-BE" sz="2500" dirty="0" err="1"/>
              <a:t>aan</a:t>
            </a:r>
            <a:r>
              <a:rPr lang="fr-BE" sz="2500" dirty="0"/>
              <a:t>  </a:t>
            </a:r>
            <a:r>
              <a:rPr lang="fr-BE" sz="2500" dirty="0" err="1"/>
              <a:t>hij</a:t>
            </a:r>
            <a:r>
              <a:rPr lang="fr-BE" sz="2500" dirty="0"/>
              <a:t>/</a:t>
            </a:r>
            <a:r>
              <a:rPr lang="fr-BE" sz="2500" dirty="0" err="1"/>
              <a:t>zij</a:t>
            </a:r>
            <a:r>
              <a:rPr lang="fr-BE" sz="2500" dirty="0"/>
              <a:t>  </a:t>
            </a:r>
            <a:r>
              <a:rPr lang="fr-BE" sz="2500" dirty="0" err="1"/>
              <a:t>aanbidt</a:t>
            </a:r>
            <a:endParaRPr lang="fr-BE" sz="2500" dirty="0"/>
          </a:p>
          <a:p>
            <a:pPr marL="457200" indent="-457200">
              <a:buFontTx/>
              <a:buChar char="-"/>
            </a:pPr>
            <a:endParaRPr lang="fr-BE" sz="2500" dirty="0"/>
          </a:p>
          <a:p>
            <a:r>
              <a:rPr lang="fr-BE" sz="2500" i="1" dirty="0"/>
              <a:t>-</a:t>
            </a:r>
            <a:r>
              <a:rPr lang="fr-BE" sz="2500" i="1" dirty="0" err="1"/>
              <a:t>Actio</a:t>
            </a:r>
            <a:r>
              <a:rPr lang="fr-BE" sz="2500" i="1" dirty="0"/>
              <a:t>                      </a:t>
            </a:r>
            <a:r>
              <a:rPr lang="fr-BE" sz="2500" i="1" dirty="0" err="1"/>
              <a:t>God</a:t>
            </a:r>
            <a:r>
              <a:rPr lang="fr-BE" sz="2500" i="1" dirty="0"/>
              <a:t> </a:t>
            </a:r>
            <a:r>
              <a:rPr lang="fr-BE" sz="2500" i="1" dirty="0" err="1"/>
              <a:t>zendt</a:t>
            </a:r>
            <a:r>
              <a:rPr lang="fr-BE" sz="2500" i="1" dirty="0"/>
              <a:t>		                </a:t>
            </a:r>
            <a:r>
              <a:rPr lang="fr-BE" sz="2500" i="1" dirty="0" err="1"/>
              <a:t>hij</a:t>
            </a:r>
            <a:r>
              <a:rPr lang="fr-BE" sz="2500" i="1" dirty="0"/>
              <a:t>/</a:t>
            </a:r>
            <a:r>
              <a:rPr lang="fr-BE" sz="2500" i="1" dirty="0" err="1"/>
              <a:t>zij</a:t>
            </a:r>
            <a:r>
              <a:rPr lang="fr-BE" sz="2500" i="1" dirty="0"/>
              <a:t> </a:t>
            </a:r>
            <a:r>
              <a:rPr lang="fr-BE" sz="2500" i="1" dirty="0" err="1"/>
              <a:t>handel</a:t>
            </a:r>
            <a:r>
              <a:rPr lang="fr-BE" sz="2500" dirty="0" err="1"/>
              <a:t>t</a:t>
            </a:r>
            <a:endParaRPr lang="fr-BE" sz="2500" dirty="0"/>
          </a:p>
          <a:p>
            <a:r>
              <a:rPr lang="fr-BE" sz="2500" i="1" dirty="0"/>
              <a:t>	</a:t>
            </a:r>
            <a:endParaRPr lang="fr-BE" sz="2500" i="1" dirty="0">
              <a:solidFill>
                <a:srgbClr val="00B0F0"/>
              </a:solidFill>
            </a:endParaRPr>
          </a:p>
          <a:p>
            <a:endParaRPr lang="fr-BE" sz="3200" i="1" dirty="0"/>
          </a:p>
          <a:p>
            <a:r>
              <a:rPr lang="fr-BE" sz="3200" i="1" dirty="0"/>
              <a:t> </a:t>
            </a:r>
            <a:endParaRPr lang="nl-BE" sz="3200" i="1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148C-46D6-41E9-B572-88AFDBE3E518}" type="slidenum">
              <a:rPr lang="nl-BE" smtClean="0"/>
              <a:t>25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78260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BF85AB-4523-4D39-A22D-B3D5195AF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1582" y="1417638"/>
            <a:ext cx="4040188" cy="451050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-"/>
            </a:pPr>
            <a:r>
              <a:rPr lang="nl-NL" b="0" dirty="0"/>
              <a:t>Mediterende omgang met de Bijbel</a:t>
            </a:r>
          </a:p>
          <a:p>
            <a:pPr marL="342900" indent="-342900">
              <a:buFontTx/>
              <a:buChar char="-"/>
            </a:pPr>
            <a:r>
              <a:rPr lang="nl-NL" b="0" dirty="0"/>
              <a:t>Het Vijfde Evangelie: je eigen leven</a:t>
            </a:r>
            <a:br>
              <a:rPr lang="nl-NL" b="0" dirty="0"/>
            </a:br>
            <a:r>
              <a:rPr lang="nl-NL" b="0" dirty="0"/>
              <a:t>“het levensgebed”</a:t>
            </a:r>
          </a:p>
          <a:p>
            <a:pPr marL="342900" indent="-342900">
              <a:buFontTx/>
              <a:buChar char="-"/>
            </a:pPr>
            <a:endParaRPr lang="nl-NL" b="0" dirty="0"/>
          </a:p>
          <a:p>
            <a:pPr marL="342900" indent="-342900">
              <a:buFontTx/>
              <a:buChar char="-"/>
            </a:pPr>
            <a:endParaRPr lang="nl-NL" b="0" dirty="0"/>
          </a:p>
          <a:p>
            <a:pPr marL="342900" indent="-342900">
              <a:buFontTx/>
              <a:buChar char="-"/>
            </a:pPr>
            <a:endParaRPr lang="nl-NL" b="0" dirty="0"/>
          </a:p>
          <a:p>
            <a:pPr marL="342900" indent="-342900">
              <a:buFontTx/>
              <a:buChar char="-"/>
            </a:pPr>
            <a:endParaRPr lang="nl-NL" b="0" dirty="0"/>
          </a:p>
          <a:p>
            <a:pPr marL="342900" indent="-342900">
              <a:buFontTx/>
              <a:buChar char="-"/>
            </a:pPr>
            <a:endParaRPr lang="nl-NL" b="0" dirty="0"/>
          </a:p>
          <a:p>
            <a:pPr marL="342900" indent="-342900">
              <a:buFontTx/>
              <a:buChar char="-"/>
            </a:pPr>
            <a:endParaRPr lang="nl-NL" b="0" dirty="0"/>
          </a:p>
          <a:p>
            <a:pPr marL="342900" indent="-342900">
              <a:buFontTx/>
              <a:buChar char="-"/>
            </a:pPr>
            <a:r>
              <a:rPr lang="nl-NL" b="0" dirty="0"/>
              <a:t>De contemplatieve dialoog als gemeenschappelijk gebed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8F5D34-BC3B-44E1-B1A9-88FB2BAB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2800" b="1" dirty="0">
                <a:latin typeface="+mn-lt"/>
              </a:rPr>
              <a:t>Ignatius</a:t>
            </a:r>
            <a:r>
              <a:rPr lang="nl-NL" sz="2800" dirty="0">
                <a:latin typeface="+mn-lt"/>
              </a:rPr>
              <a:t>: </a:t>
            </a:r>
            <a:endParaRPr lang="nl-BE" sz="2800" dirty="0">
              <a:latin typeface="+mn-lt"/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40C7FA-38BC-4720-BE46-ABC38E297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flipV="1">
            <a:off x="457200" y="6126162"/>
            <a:ext cx="4040188" cy="45719"/>
          </a:xfrm>
        </p:spPr>
        <p:txBody>
          <a:bodyPr>
            <a:normAutofit fontScale="25000" lnSpcReduction="20000"/>
          </a:bodyPr>
          <a:lstStyle/>
          <a:p>
            <a:endParaRPr lang="nl-BE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5A0D483-DB7E-4688-9D24-7AE84C868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72600" y="1097757"/>
            <a:ext cx="4041775" cy="639762"/>
          </a:xfrm>
        </p:spPr>
        <p:txBody>
          <a:bodyPr>
            <a:normAutofit fontScale="92500" lnSpcReduction="20000"/>
          </a:bodyPr>
          <a:lstStyle/>
          <a:p>
            <a:endParaRPr lang="nl-BE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821B6EB-E3AD-4918-A90D-260138872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60032" y="2420888"/>
            <a:ext cx="4041775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dirty="0"/>
              <a:t>Danken voor wat leven heeft gebracht, vreugde, rust, volheid.</a:t>
            </a:r>
          </a:p>
          <a:p>
            <a:pPr marL="0" indent="0">
              <a:buNone/>
            </a:pPr>
            <a:r>
              <a:rPr lang="nl-NL" sz="2000" dirty="0"/>
              <a:t>Om vergeving vragen voor wat niet OK was, te herkennen aan droefheid, leegte en onrust nalaat. Ervaring van niet-leven, van dood.</a:t>
            </a:r>
          </a:p>
          <a:p>
            <a:pPr marL="0" indent="0">
              <a:buNone/>
            </a:pPr>
            <a:r>
              <a:rPr lang="nl-NL" sz="2000" dirty="0"/>
              <a:t>Werkpunten waarnemen en om steun vragen.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4</a:t>
            </a:r>
            <a:r>
              <a:rPr lang="nl-BE" sz="2000" dirty="0"/>
              <a:t> momenten (luisteren naar een Evangelietekst, meedelen wat je gepakt heeft, meedelen wat van de andere je gepakt heeft, danken)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18715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nl-BE" sz="2800" b="1" dirty="0">
                <a:latin typeface="+mn-lt"/>
              </a:rPr>
              <a:t>Het Jezusgebed: </a:t>
            </a:r>
            <a:br>
              <a:rPr lang="nl-BE" sz="2800" b="1" dirty="0">
                <a:latin typeface="+mn-lt"/>
              </a:rPr>
            </a:br>
            <a:r>
              <a:rPr lang="nl-BE" sz="2800" dirty="0">
                <a:latin typeface="+mn-lt"/>
              </a:rPr>
              <a:t>“Heer Jezus Christus, (zoon van God), ontferm u over mij.”</a:t>
            </a:r>
            <a:endParaRPr lang="nl-BE" sz="2800" b="1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4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500" dirty="0"/>
              <a:t>Dit gebed werkt als een soort mantra (herhaling van woord of zin). Het wordt veel gebeden door de oosters-orthodoxe christenen. </a:t>
            </a:r>
            <a:br>
              <a:rPr lang="nl-BE" sz="2500" dirty="0"/>
            </a:br>
            <a:r>
              <a:rPr lang="nl-BE" sz="2500" dirty="0"/>
              <a:t>Het ontstond bij de woestijnvaders (vanaf de 4° eeuw).</a:t>
            </a:r>
          </a:p>
          <a:p>
            <a:pPr marL="0" indent="0">
              <a:buNone/>
            </a:pPr>
            <a:endParaRPr lang="nl-BE" sz="2500" dirty="0"/>
          </a:p>
          <a:p>
            <a:pPr marL="0" indent="0">
              <a:buNone/>
            </a:pPr>
            <a:r>
              <a:rPr lang="nl-BE" sz="2500" dirty="0"/>
              <a:t>Doel van het gebed is innerlijke rust, de </a:t>
            </a:r>
            <a:r>
              <a:rPr lang="nl-BE" sz="2500" i="1" dirty="0" err="1"/>
              <a:t>hesychia</a:t>
            </a:r>
            <a:r>
              <a:rPr lang="nl-BE" sz="2500" i="1" dirty="0"/>
              <a:t> </a:t>
            </a:r>
            <a:r>
              <a:rPr lang="nl-BE" sz="2500" dirty="0"/>
              <a:t>als ononderbroken dienst aan God</a:t>
            </a:r>
            <a:r>
              <a:rPr lang="nl-BE" sz="2500" i="1" dirty="0"/>
              <a:t>.</a:t>
            </a:r>
            <a:br>
              <a:rPr lang="nl-BE" sz="2500" i="1" dirty="0"/>
            </a:br>
            <a:r>
              <a:rPr lang="nl-BE" sz="2500" dirty="0"/>
              <a:t>Inademend</a:t>
            </a:r>
            <a:r>
              <a:rPr lang="nl-BE" sz="2500" i="1" dirty="0"/>
              <a:t> (Heer Jezus Christus) </a:t>
            </a:r>
            <a:r>
              <a:rPr lang="nl-BE" sz="2500" dirty="0"/>
              <a:t>en uitademend </a:t>
            </a:r>
            <a:r>
              <a:rPr lang="nl-BE" sz="2500" i="1" dirty="0"/>
              <a:t>(ontferm u over mij). </a:t>
            </a:r>
            <a:r>
              <a:rPr lang="nl-BE" sz="2500" dirty="0"/>
              <a:t>En dit meermaals: tot honderd keren…</a:t>
            </a:r>
          </a:p>
        </p:txBody>
      </p:sp>
    </p:spTree>
    <p:extLst>
      <p:ext uri="{BB962C8B-B14F-4D97-AF65-F5344CB8AC3E}">
        <p14:creationId xmlns:p14="http://schemas.microsoft.com/office/powerpoint/2010/main" val="5931139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BC486-4548-44F6-9BA1-E17A7C61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2400" dirty="0" err="1"/>
              <a:t>Jerusalema</a:t>
            </a:r>
            <a:r>
              <a:rPr lang="nl-NL" sz="2400" dirty="0"/>
              <a:t> -  </a:t>
            </a:r>
            <a:r>
              <a:rPr lang="nl-NL" sz="2400" dirty="0">
                <a:hlinkClick r:id="rId2"/>
              </a:rPr>
              <a:t>https://youtu.be/fCZVL_8D048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 </a:t>
            </a:r>
            <a:endParaRPr lang="nl-BE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2C3A5B-430F-471A-BCCF-8BB070CB0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752" y="1268760"/>
            <a:ext cx="4038600" cy="4525963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  <a:p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1735CD-0348-4FB6-BF79-A994E76E3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0315" y="1556792"/>
            <a:ext cx="4038600" cy="449736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Jerusalem, mijn thuis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Red me,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Sluit je bij me aan,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Laat me hier niet achter!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0"/>
              </a:lnSpc>
              <a:spcAft>
                <a:spcPts val="0"/>
              </a:spcAft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BE" sz="4800" dirty="0">
              <a:solidFill>
                <a:srgbClr val="1A1A1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Mijn plaats is hier niet,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Mijn koninkrijk is niet hier,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Red me! </a:t>
            </a:r>
            <a:r>
              <a:rPr lang="nl-BE" sz="4800" i="1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Bescherm me!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Kom met me mee!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0"/>
              </a:lnSpc>
              <a:spcAft>
                <a:spcPts val="0"/>
              </a:spcAft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ES" sz="4800" dirty="0">
              <a:solidFill>
                <a:srgbClr val="1A1A1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Red me, red me, red me,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Laat me hier niet achter,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Red me, red me, red me,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Laat me hier niet achter!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0"/>
              </a:lnSpc>
              <a:spcAft>
                <a:spcPts val="0"/>
              </a:spcAft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Mijn plaats is hier niet,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Mijn koninkrijk is niet hier,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Red me!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Kom met me mee!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0"/>
              </a:lnSpc>
              <a:spcAft>
                <a:spcPts val="0"/>
              </a:spcAft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Red me, red me, red me,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Laat me hier niet achter,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ES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Red me, red me, red me,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nl-BE" sz="48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Laat me hier niet achter!</a:t>
            </a:r>
            <a:endParaRPr lang="nl-BE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20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7725ED9-00E9-4BAB-9C4F-4AEC499B4C6E}"/>
              </a:ext>
            </a:extLst>
          </p:cNvPr>
          <p:cNvSpPr/>
          <p:nvPr/>
        </p:nvSpPr>
        <p:spPr>
          <a:xfrm>
            <a:off x="457200" y="-391853"/>
            <a:ext cx="4038600" cy="6911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75"/>
              </a:lnSpc>
              <a:spcAft>
                <a:spcPts val="0"/>
              </a:spcAft>
            </a:pPr>
            <a:endParaRPr lang="nl-B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050"/>
              </a:spcBef>
              <a:spcAft>
                <a:spcPts val="1200"/>
              </a:spcAft>
            </a:pPr>
            <a:b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ES" sz="1100" dirty="0">
              <a:solidFill>
                <a:srgbClr val="1A1A1A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nl-B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https://youtu.be/SRbVcyHncc8</a:t>
            </a:r>
            <a:br>
              <a:rPr lang="nl-B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https://youtu.be/QRQZniLXO4Y</a:t>
            </a:r>
            <a:endParaRPr lang="nl-B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Jerusalema ikhaya lami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Ngilondoloze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Uhambe nami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80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Zungangishiyi lana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0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Ndawo yami ayikho lana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Mbuso wami awukho lana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Ngilondoloze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80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Zuhambe nami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0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Ngilondoloze ngilondoloze ngilondoloze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Zungangishiyi lana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Ngilondoloze ngilondoloze ngilondoloze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80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Zungangishiyi lana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0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Ndawo yami ayikho lana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Mbuso wami awukho lana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Ngilondoloze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80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Zuhambe nami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0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Ngilondoloze ngilondoloze ngilondoloze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Zungangishiyi lana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Ngilondoloze ngilondoloze ngilondoloze</a:t>
            </a:r>
            <a:endParaRPr lang="nl-BE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755"/>
              </a:lnSpc>
              <a:spcAft>
                <a:spcPts val="800"/>
              </a:spcAft>
            </a:pPr>
            <a:r>
              <a:rPr lang="es-ES" sz="1200" dirty="0">
                <a:solidFill>
                  <a:srgbClr val="1A1A1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Zungangishiyi lana</a:t>
            </a:r>
            <a:endParaRPr lang="nl-BE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23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fr-BE" sz="3600" i="1" dirty="0" err="1">
                <a:solidFill>
                  <a:prstClr val="black"/>
                </a:solidFill>
              </a:rPr>
              <a:t>Bid</a:t>
            </a:r>
            <a:r>
              <a:rPr lang="fr-BE" sz="3600" i="1" dirty="0">
                <a:solidFill>
                  <a:prstClr val="black"/>
                </a:solidFill>
              </a:rPr>
              <a:t> </a:t>
            </a:r>
            <a:r>
              <a:rPr lang="fr-BE" sz="3600" i="1" dirty="0" err="1">
                <a:solidFill>
                  <a:prstClr val="black"/>
                </a:solidFill>
              </a:rPr>
              <a:t>jij</a:t>
            </a:r>
            <a:r>
              <a:rPr lang="fr-BE" sz="3600" i="1" dirty="0">
                <a:solidFill>
                  <a:prstClr val="black"/>
                </a:solidFill>
              </a:rPr>
              <a:t>? </a:t>
            </a:r>
            <a:r>
              <a:rPr lang="fr-BE" sz="3600" i="1" dirty="0" err="1">
                <a:solidFill>
                  <a:prstClr val="black"/>
                </a:solidFill>
              </a:rPr>
              <a:t>Wanneer</a:t>
            </a:r>
            <a:r>
              <a:rPr lang="fr-BE" sz="3600" i="1" dirty="0">
                <a:solidFill>
                  <a:prstClr val="black"/>
                </a:solidFill>
              </a:rPr>
              <a:t> </a:t>
            </a:r>
            <a:r>
              <a:rPr lang="fr-BE" sz="3600" i="1" dirty="0" err="1">
                <a:solidFill>
                  <a:prstClr val="black"/>
                </a:solidFill>
              </a:rPr>
              <a:t>bid</a:t>
            </a:r>
            <a:r>
              <a:rPr lang="fr-BE" sz="3600" i="1" dirty="0">
                <a:solidFill>
                  <a:prstClr val="black"/>
                </a:solidFill>
              </a:rPr>
              <a:t> </a:t>
            </a:r>
            <a:r>
              <a:rPr lang="fr-BE" sz="3600" i="1" dirty="0" err="1">
                <a:solidFill>
                  <a:prstClr val="black"/>
                </a:solidFill>
              </a:rPr>
              <a:t>jij</a:t>
            </a:r>
            <a:r>
              <a:rPr lang="fr-BE" sz="3600" i="1" dirty="0">
                <a:solidFill>
                  <a:prstClr val="black"/>
                </a:solidFill>
              </a:rPr>
              <a:t>? </a:t>
            </a:r>
            <a:r>
              <a:rPr lang="fr-BE" sz="3600" i="1" dirty="0" err="1">
                <a:solidFill>
                  <a:prstClr val="black"/>
                </a:solidFill>
              </a:rPr>
              <a:t>Hoe</a:t>
            </a:r>
            <a:r>
              <a:rPr lang="fr-BE" sz="3600" i="1" dirty="0">
                <a:solidFill>
                  <a:prstClr val="black"/>
                </a:solidFill>
              </a:rPr>
              <a:t> </a:t>
            </a:r>
            <a:r>
              <a:rPr lang="fr-BE" sz="3600" i="1" dirty="0" err="1">
                <a:solidFill>
                  <a:prstClr val="black"/>
                </a:solidFill>
              </a:rPr>
              <a:t>bid</a:t>
            </a:r>
            <a:r>
              <a:rPr lang="fr-BE" sz="3600" i="1" dirty="0">
                <a:solidFill>
                  <a:prstClr val="black"/>
                </a:solidFill>
              </a:rPr>
              <a:t> </a:t>
            </a:r>
            <a:r>
              <a:rPr lang="fr-BE" sz="3600" i="1" dirty="0" err="1">
                <a:solidFill>
                  <a:prstClr val="black"/>
                </a:solidFill>
              </a:rPr>
              <a:t>jij</a:t>
            </a:r>
            <a:r>
              <a:rPr lang="fr-BE" sz="3600" i="1" dirty="0">
                <a:solidFill>
                  <a:prstClr val="black"/>
                </a:solidFill>
              </a:rPr>
              <a:t>?</a:t>
            </a:r>
          </a:p>
          <a:p>
            <a:pPr marL="0" lvl="0" indent="0">
              <a:spcBef>
                <a:spcPts val="0"/>
              </a:spcBef>
              <a:buNone/>
            </a:pPr>
            <a:endParaRPr lang="nl-BE" sz="3600" dirty="0">
              <a:solidFill>
                <a:prstClr val="black"/>
              </a:solidFill>
            </a:endParaRPr>
          </a:p>
          <a:p>
            <a:endParaRPr lang="nl-BE" dirty="0"/>
          </a:p>
          <a:p>
            <a:r>
              <a:rPr lang="nl-BE" dirty="0">
                <a:hlinkClick r:id="rId2"/>
              </a:rPr>
              <a:t>https://youtu.be/IOPfEVUcFLE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	Vancouver Film School  - “</a:t>
            </a:r>
            <a:r>
              <a:rPr lang="nl-BE" dirty="0" err="1"/>
              <a:t>Spiritualized</a:t>
            </a:r>
            <a:r>
              <a:rPr lang="nl-BE" dirty="0"/>
              <a:t>”</a:t>
            </a:r>
          </a:p>
          <a:p>
            <a:pPr marL="0" indent="0">
              <a:buNone/>
            </a:pPr>
            <a:r>
              <a:rPr lang="nl-BE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47569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“</a:t>
            </a:r>
            <a:r>
              <a:rPr lang="nl-BE" dirty="0" err="1"/>
              <a:t>Spiritualized</a:t>
            </a:r>
            <a:r>
              <a:rPr lang="nl-BE" dirty="0"/>
              <a:t>”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132856"/>
            <a:ext cx="587692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82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BE" dirty="0"/>
              <a:t>verlichte mensen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85000" lnSpcReduction="10000"/>
          </a:bodyPr>
          <a:lstStyle/>
          <a:p>
            <a:r>
              <a:rPr lang="nl-BE" dirty="0"/>
              <a:t>Verlichting in de 18</a:t>
            </a:r>
            <a:r>
              <a:rPr lang="nl-BE" baseline="30000" dirty="0"/>
              <a:t>de</a:t>
            </a:r>
            <a:r>
              <a:rPr lang="nl-BE" dirty="0"/>
              <a:t> eeuw: </a:t>
            </a:r>
            <a:br>
              <a:rPr lang="nl-BE" dirty="0"/>
            </a:br>
            <a:r>
              <a:rPr lang="nl-BE" dirty="0"/>
              <a:t>historisch-kritische bevraging van traditie en overlevering</a:t>
            </a:r>
          </a:p>
          <a:p>
            <a:r>
              <a:rPr lang="nl-BE" dirty="0"/>
              <a:t>Verlichting in de 20</a:t>
            </a:r>
            <a:r>
              <a:rPr lang="nl-BE" baseline="30000" dirty="0"/>
              <a:t>ste</a:t>
            </a:r>
            <a:r>
              <a:rPr lang="nl-BE" dirty="0"/>
              <a:t> eeuw:</a:t>
            </a:r>
            <a:br>
              <a:rPr lang="nl-BE" dirty="0"/>
            </a:br>
            <a:r>
              <a:rPr lang="nl-BE" dirty="0"/>
              <a:t>ideologisch-kritische bevraging van autoriteit en gehoorzaamheid (naar boven)</a:t>
            </a:r>
            <a:br>
              <a:rPr lang="nl-BE" dirty="0"/>
            </a:br>
            <a:r>
              <a:rPr lang="nl-BE" dirty="0"/>
              <a:t>psychoanalytische benadrukking van verborgen interesses (naar binnen)</a:t>
            </a:r>
          </a:p>
          <a:p>
            <a:endParaRPr lang="nl-BE" dirty="0"/>
          </a:p>
          <a:p>
            <a:pPr marL="0" indent="0">
              <a:buNone/>
            </a:pPr>
            <a:r>
              <a:rPr lang="nl-BE" dirty="0"/>
              <a:t>antwoord van de theologie: </a:t>
            </a:r>
            <a:br>
              <a:rPr lang="nl-BE" dirty="0"/>
            </a:br>
            <a:r>
              <a:rPr lang="nl-BE" dirty="0"/>
              <a:t>      de </a:t>
            </a:r>
            <a:r>
              <a:rPr lang="nl-BE" dirty="0" err="1"/>
              <a:t>anthropologische</a:t>
            </a:r>
            <a:r>
              <a:rPr lang="nl-BE" dirty="0"/>
              <a:t> kentering</a:t>
            </a:r>
            <a:br>
              <a:rPr lang="nl-BE" dirty="0"/>
            </a:br>
            <a:r>
              <a:rPr lang="nl-BE" dirty="0"/>
              <a:t>      niet over God-op-zich, maar over God-voor-ons spreken</a:t>
            </a:r>
          </a:p>
        </p:txBody>
      </p:sp>
    </p:spTree>
    <p:extLst>
      <p:ext uri="{BB962C8B-B14F-4D97-AF65-F5344CB8AC3E}">
        <p14:creationId xmlns:p14="http://schemas.microsoft.com/office/powerpoint/2010/main" val="11917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BE" sz="2000" dirty="0"/>
              <a:t>Dietrich </a:t>
            </a:r>
            <a:r>
              <a:rPr lang="nl-BE" sz="2000" dirty="0" err="1"/>
              <a:t>Bonhoeffer</a:t>
            </a:r>
            <a:r>
              <a:rPr lang="nl-BE" sz="2000" dirty="0"/>
              <a:t>, uit: </a:t>
            </a:r>
            <a:r>
              <a:rPr lang="nl-BE" sz="2000" dirty="0" err="1"/>
              <a:t>Widerstand</a:t>
            </a:r>
            <a:r>
              <a:rPr lang="nl-BE" sz="2000" dirty="0"/>
              <a:t> </a:t>
            </a:r>
            <a:r>
              <a:rPr lang="nl-BE" sz="2000" dirty="0" err="1"/>
              <a:t>und</a:t>
            </a:r>
            <a:r>
              <a:rPr lang="nl-BE" sz="2000" dirty="0"/>
              <a:t> </a:t>
            </a:r>
            <a:r>
              <a:rPr lang="nl-BE" sz="2000" dirty="0" err="1"/>
              <a:t>Ergebung</a:t>
            </a:r>
            <a:endParaRPr lang="nl-BE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9001000" cy="47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33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54305" y="1224411"/>
            <a:ext cx="866616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prstClr val="black"/>
                </a:solidFill>
                <a:ea typeface="+mj-ea"/>
                <a:cs typeface="+mj-cs"/>
                <a:hlinkClick r:id="rId2"/>
              </a:rPr>
              <a:t>www.youtube.com/watch?v=Ws8Z1IO5VjA</a:t>
            </a:r>
            <a:endParaRPr lang="fr-BE" sz="3200" dirty="0"/>
          </a:p>
          <a:p>
            <a:endParaRPr lang="fr-BE" sz="3200" dirty="0"/>
          </a:p>
          <a:p>
            <a:r>
              <a:rPr lang="fr-BE" sz="3200" dirty="0" err="1"/>
              <a:t>Bidden</a:t>
            </a:r>
            <a:r>
              <a:rPr lang="fr-BE" sz="3200" dirty="0"/>
              <a:t> </a:t>
            </a:r>
            <a:r>
              <a:rPr lang="fr-BE" sz="3200" dirty="0" err="1"/>
              <a:t>is</a:t>
            </a:r>
            <a:r>
              <a:rPr lang="fr-BE" sz="3200" dirty="0"/>
              <a:t> </a:t>
            </a:r>
            <a:r>
              <a:rPr lang="fr-BE" sz="3200" dirty="0" err="1"/>
              <a:t>allereerst</a:t>
            </a:r>
            <a:r>
              <a:rPr lang="fr-BE" sz="3200" dirty="0"/>
              <a:t> </a:t>
            </a:r>
            <a:r>
              <a:rPr lang="fr-BE" sz="3200" dirty="0" err="1"/>
              <a:t>een</a:t>
            </a:r>
            <a:r>
              <a:rPr lang="fr-BE" sz="3200" dirty="0"/>
              <a:t> manier van </a:t>
            </a:r>
            <a:r>
              <a:rPr lang="fr-BE" sz="3200" dirty="0" err="1"/>
              <a:t>leven</a:t>
            </a:r>
            <a:r>
              <a:rPr lang="fr-BE" sz="3200" dirty="0"/>
              <a:t>, </a:t>
            </a:r>
            <a:r>
              <a:rPr lang="fr-BE" sz="3200" dirty="0" err="1"/>
              <a:t>een</a:t>
            </a:r>
            <a:r>
              <a:rPr lang="fr-BE" sz="3200" dirty="0"/>
              <a:t> </a:t>
            </a:r>
            <a:r>
              <a:rPr lang="fr-BE" sz="3200" dirty="0" err="1"/>
              <a:t>levenshouding</a:t>
            </a:r>
            <a:r>
              <a:rPr lang="fr-BE" sz="3200" dirty="0"/>
              <a:t>.</a:t>
            </a:r>
          </a:p>
          <a:p>
            <a:r>
              <a:rPr lang="fr-BE" sz="3200" dirty="0" err="1"/>
              <a:t>Bidden</a:t>
            </a:r>
            <a:r>
              <a:rPr lang="fr-BE" sz="3200" dirty="0"/>
              <a:t> </a:t>
            </a:r>
            <a:r>
              <a:rPr lang="fr-BE" sz="3200" dirty="0" err="1"/>
              <a:t>is</a:t>
            </a:r>
            <a:r>
              <a:rPr lang="fr-BE" sz="3200" dirty="0"/>
              <a:t> </a:t>
            </a:r>
            <a:r>
              <a:rPr lang="fr-BE" sz="3200" dirty="0" err="1"/>
              <a:t>leven</a:t>
            </a:r>
            <a:r>
              <a:rPr lang="fr-BE" sz="3200" dirty="0"/>
              <a:t>, het </a:t>
            </a:r>
            <a:r>
              <a:rPr lang="fr-BE" sz="3200" dirty="0" err="1"/>
              <a:t>is</a:t>
            </a:r>
            <a:r>
              <a:rPr lang="fr-BE" sz="3200" dirty="0"/>
              <a:t> </a:t>
            </a:r>
            <a:r>
              <a:rPr lang="fr-BE" sz="3200" dirty="0" err="1"/>
              <a:t>een</a:t>
            </a:r>
            <a:r>
              <a:rPr lang="fr-BE" sz="3200" dirty="0"/>
              <a:t> </a:t>
            </a:r>
            <a:r>
              <a:rPr lang="fr-BE" sz="3200" dirty="0" err="1"/>
              <a:t>fulltimebezigheid</a:t>
            </a:r>
            <a:r>
              <a:rPr lang="fr-BE" sz="3200" dirty="0"/>
              <a:t>. (Pieter Paul </a:t>
            </a:r>
            <a:r>
              <a:rPr lang="fr-BE" sz="3200" dirty="0" err="1"/>
              <a:t>Lembrechts</a:t>
            </a:r>
            <a:r>
              <a:rPr lang="fr-BE" sz="3200" dirty="0"/>
              <a:t>)</a:t>
            </a:r>
          </a:p>
          <a:p>
            <a:endParaRPr lang="fr-BE" sz="3200" dirty="0"/>
          </a:p>
          <a:p>
            <a:endParaRPr lang="fr-BE" sz="3200" dirty="0"/>
          </a:p>
          <a:p>
            <a:r>
              <a:rPr lang="fr-BE" sz="3200" dirty="0"/>
              <a:t> </a:t>
            </a:r>
            <a:endParaRPr lang="nl-BE" sz="36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148C-46D6-41E9-B572-88AFDBE3E518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58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3528" y="620688"/>
            <a:ext cx="824674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dirty="0"/>
              <a:t>Als </a:t>
            </a:r>
            <a:r>
              <a:rPr lang="fr-BE" sz="3200" dirty="0" err="1"/>
              <a:t>bidden</a:t>
            </a:r>
            <a:r>
              <a:rPr lang="fr-BE" sz="3200" dirty="0"/>
              <a:t> </a:t>
            </a:r>
            <a:r>
              <a:rPr lang="fr-BE" sz="3200" dirty="0" err="1"/>
              <a:t>leven</a:t>
            </a:r>
            <a:r>
              <a:rPr lang="fr-BE" sz="3200" dirty="0"/>
              <a:t> </a:t>
            </a:r>
            <a:r>
              <a:rPr lang="fr-BE" sz="3200" dirty="0" err="1"/>
              <a:t>is</a:t>
            </a:r>
            <a:r>
              <a:rPr lang="fr-BE" sz="3200" dirty="0"/>
              <a:t>, dan </a:t>
            </a:r>
            <a:r>
              <a:rPr lang="fr-BE" sz="3200" dirty="0" err="1"/>
              <a:t>zijn</a:t>
            </a:r>
            <a:r>
              <a:rPr lang="fr-BE" sz="3200" dirty="0"/>
              <a:t> er </a:t>
            </a:r>
            <a:r>
              <a:rPr lang="fr-BE" sz="3200" dirty="0" err="1"/>
              <a:t>ook</a:t>
            </a:r>
            <a:r>
              <a:rPr lang="fr-BE" sz="3200" dirty="0"/>
              <a:t> </a:t>
            </a:r>
            <a:r>
              <a:rPr lang="fr-BE" sz="3200" dirty="0" err="1"/>
              <a:t>evenveel</a:t>
            </a:r>
            <a:r>
              <a:rPr lang="fr-BE" sz="3200" dirty="0"/>
              <a:t> </a:t>
            </a:r>
            <a:r>
              <a:rPr lang="fr-BE" sz="3200" dirty="0" err="1"/>
              <a:t>manieren</a:t>
            </a:r>
            <a:r>
              <a:rPr lang="fr-BE" sz="3200" dirty="0"/>
              <a:t> van </a:t>
            </a:r>
            <a:r>
              <a:rPr lang="fr-BE" sz="3200" dirty="0" err="1"/>
              <a:t>bidden</a:t>
            </a:r>
            <a:r>
              <a:rPr lang="fr-BE" sz="3200" dirty="0"/>
              <a:t> </a:t>
            </a:r>
            <a:r>
              <a:rPr lang="fr-BE" sz="3200" dirty="0" err="1"/>
              <a:t>als</a:t>
            </a:r>
            <a:r>
              <a:rPr lang="fr-BE" sz="3200" dirty="0"/>
              <a:t> er </a:t>
            </a:r>
            <a:r>
              <a:rPr lang="fr-BE" sz="3200" dirty="0" err="1"/>
              <a:t>momenten</a:t>
            </a:r>
            <a:r>
              <a:rPr lang="fr-BE" sz="3200" dirty="0"/>
              <a:t>  in het </a:t>
            </a:r>
            <a:r>
              <a:rPr lang="fr-BE" sz="3200" dirty="0" err="1"/>
              <a:t>leven</a:t>
            </a:r>
            <a:r>
              <a:rPr lang="fr-BE" sz="3200" dirty="0"/>
              <a:t> </a:t>
            </a:r>
            <a:r>
              <a:rPr lang="fr-BE" sz="3200" dirty="0" err="1"/>
              <a:t>zijn</a:t>
            </a:r>
            <a:r>
              <a:rPr lang="fr-BE" sz="3200" dirty="0"/>
              <a:t>.</a:t>
            </a:r>
          </a:p>
          <a:p>
            <a:r>
              <a:rPr lang="fr-BE" sz="3200" dirty="0" err="1"/>
              <a:t>Soms</a:t>
            </a:r>
            <a:r>
              <a:rPr lang="fr-BE" sz="3200" dirty="0"/>
              <a:t> </a:t>
            </a:r>
            <a:r>
              <a:rPr lang="fr-BE" sz="3200" dirty="0" err="1"/>
              <a:t>zoek</a:t>
            </a:r>
            <a:r>
              <a:rPr lang="fr-BE" sz="3200" dirty="0"/>
              <a:t> je de </a:t>
            </a:r>
            <a:r>
              <a:rPr lang="fr-BE" sz="3200" dirty="0" err="1"/>
              <a:t>stilte</a:t>
            </a:r>
            <a:r>
              <a:rPr lang="fr-BE" sz="3200" dirty="0"/>
              <a:t> en </a:t>
            </a:r>
            <a:r>
              <a:rPr lang="fr-BE" sz="3200" dirty="0" err="1"/>
              <a:t>wil</a:t>
            </a:r>
            <a:r>
              <a:rPr lang="fr-BE" sz="3200" dirty="0"/>
              <a:t> je </a:t>
            </a:r>
            <a:r>
              <a:rPr lang="fr-BE" sz="3200" dirty="0" err="1"/>
              <a:t>alleen</a:t>
            </a:r>
            <a:r>
              <a:rPr lang="fr-BE" sz="3200" dirty="0"/>
              <a:t> </a:t>
            </a:r>
            <a:r>
              <a:rPr lang="fr-BE" sz="3200" dirty="0" err="1"/>
              <a:t>zijn</a:t>
            </a:r>
            <a:r>
              <a:rPr lang="fr-BE" sz="3200" dirty="0"/>
              <a:t>, op je </a:t>
            </a:r>
            <a:r>
              <a:rPr lang="fr-BE" sz="3200" dirty="0" err="1"/>
              <a:t>kamer</a:t>
            </a:r>
            <a:r>
              <a:rPr lang="fr-BE" sz="3200" dirty="0"/>
              <a:t> of in de </a:t>
            </a:r>
            <a:r>
              <a:rPr lang="fr-BE" sz="3200" dirty="0" err="1"/>
              <a:t>kerk</a:t>
            </a:r>
            <a:r>
              <a:rPr lang="fr-BE" sz="3200" dirty="0"/>
              <a:t> of in de </a:t>
            </a:r>
            <a:r>
              <a:rPr lang="fr-BE" sz="3200" dirty="0" err="1"/>
              <a:t>natuur</a:t>
            </a:r>
            <a:r>
              <a:rPr lang="fr-BE" sz="3200" dirty="0"/>
              <a:t> of op de </a:t>
            </a:r>
            <a:r>
              <a:rPr lang="fr-BE" sz="3200" dirty="0" err="1"/>
              <a:t>fiets</a:t>
            </a:r>
            <a:r>
              <a:rPr lang="fr-BE" sz="3200" dirty="0"/>
              <a:t>, </a:t>
            </a:r>
            <a:r>
              <a:rPr lang="fr-BE" sz="3200" dirty="0" err="1"/>
              <a:t>soms</a:t>
            </a:r>
            <a:r>
              <a:rPr lang="fr-BE" sz="3200" dirty="0"/>
              <a:t> </a:t>
            </a:r>
            <a:r>
              <a:rPr lang="fr-BE" sz="3200" dirty="0" err="1"/>
              <a:t>wil</a:t>
            </a:r>
            <a:r>
              <a:rPr lang="fr-BE" sz="3200" dirty="0"/>
              <a:t> je </a:t>
            </a:r>
            <a:r>
              <a:rPr lang="fr-BE" sz="3200" dirty="0" err="1"/>
              <a:t>samen</a:t>
            </a:r>
            <a:r>
              <a:rPr lang="fr-BE" sz="3200" dirty="0"/>
              <a:t> met </a:t>
            </a:r>
            <a:r>
              <a:rPr lang="fr-BE" sz="3200" dirty="0" err="1"/>
              <a:t>anderen</a:t>
            </a:r>
            <a:r>
              <a:rPr lang="fr-BE" sz="3200" dirty="0"/>
              <a:t> </a:t>
            </a:r>
            <a:r>
              <a:rPr lang="fr-BE" sz="3200" dirty="0" err="1"/>
              <a:t>bidden</a:t>
            </a:r>
            <a:r>
              <a:rPr lang="fr-BE" sz="3200" dirty="0"/>
              <a:t> , </a:t>
            </a:r>
            <a:r>
              <a:rPr lang="fr-BE" sz="3200" dirty="0" err="1"/>
              <a:t>soms</a:t>
            </a:r>
            <a:r>
              <a:rPr lang="fr-BE" sz="3200" dirty="0"/>
              <a:t> </a:t>
            </a:r>
            <a:r>
              <a:rPr lang="fr-BE" sz="3200" dirty="0" err="1"/>
              <a:t>wil</a:t>
            </a:r>
            <a:r>
              <a:rPr lang="fr-BE" sz="3200" dirty="0"/>
              <a:t> je </a:t>
            </a:r>
            <a:r>
              <a:rPr lang="fr-BE" sz="3200" dirty="0" err="1"/>
              <a:t>bidden</a:t>
            </a:r>
            <a:r>
              <a:rPr lang="fr-BE" sz="3200" dirty="0"/>
              <a:t> met het </a:t>
            </a:r>
            <a:r>
              <a:rPr lang="fr-BE" sz="3200" dirty="0" err="1"/>
              <a:t>evangelie</a:t>
            </a:r>
            <a:r>
              <a:rPr lang="fr-BE" sz="3200" dirty="0"/>
              <a:t>, </a:t>
            </a:r>
            <a:r>
              <a:rPr lang="fr-BE" sz="3200" dirty="0" err="1"/>
              <a:t>soms</a:t>
            </a:r>
            <a:r>
              <a:rPr lang="fr-BE" sz="3200" dirty="0"/>
              <a:t> met </a:t>
            </a:r>
            <a:r>
              <a:rPr lang="fr-BE" sz="3200" dirty="0" err="1"/>
              <a:t>een</a:t>
            </a:r>
            <a:r>
              <a:rPr lang="fr-BE" sz="3200" dirty="0"/>
              <a:t> </a:t>
            </a:r>
            <a:r>
              <a:rPr lang="fr-BE" sz="3200" dirty="0" err="1"/>
              <a:t>gebedenboek</a:t>
            </a:r>
            <a:r>
              <a:rPr lang="fr-BE" sz="3200" dirty="0"/>
              <a:t>, of </a:t>
            </a:r>
            <a:r>
              <a:rPr lang="fr-BE" sz="3200" dirty="0" err="1"/>
              <a:t>muziek</a:t>
            </a:r>
            <a:r>
              <a:rPr lang="fr-BE" sz="3200" dirty="0"/>
              <a:t>, </a:t>
            </a:r>
            <a:r>
              <a:rPr lang="fr-BE" sz="3200" dirty="0" err="1"/>
              <a:t>soms</a:t>
            </a:r>
            <a:r>
              <a:rPr lang="fr-BE" sz="3200" dirty="0"/>
              <a:t> </a:t>
            </a:r>
            <a:r>
              <a:rPr lang="fr-BE" sz="3200" dirty="0" err="1"/>
              <a:t>wil</a:t>
            </a:r>
            <a:r>
              <a:rPr lang="fr-BE" sz="3200" dirty="0"/>
              <a:t> je </a:t>
            </a:r>
            <a:r>
              <a:rPr lang="fr-BE" sz="3200" dirty="0" err="1"/>
              <a:t>jubelen</a:t>
            </a:r>
            <a:r>
              <a:rPr lang="fr-BE" sz="3200" dirty="0"/>
              <a:t> van </a:t>
            </a:r>
            <a:r>
              <a:rPr lang="fr-BE" sz="3200" dirty="0" err="1"/>
              <a:t>vreugde</a:t>
            </a:r>
            <a:r>
              <a:rPr lang="fr-BE" sz="3200" dirty="0"/>
              <a:t>, </a:t>
            </a:r>
            <a:r>
              <a:rPr lang="fr-BE" sz="3200" dirty="0" err="1"/>
              <a:t>soms</a:t>
            </a:r>
            <a:r>
              <a:rPr lang="fr-BE" sz="3200" dirty="0"/>
              <a:t> het </a:t>
            </a:r>
            <a:r>
              <a:rPr lang="fr-BE" sz="3200" dirty="0" err="1"/>
              <a:t>uitschreeuwen</a:t>
            </a:r>
            <a:r>
              <a:rPr lang="fr-BE" sz="3200" dirty="0"/>
              <a:t> van </a:t>
            </a:r>
            <a:r>
              <a:rPr lang="fr-BE" sz="3200" dirty="0" err="1"/>
              <a:t>ellende</a:t>
            </a:r>
            <a:r>
              <a:rPr lang="fr-BE" sz="3200" dirty="0"/>
              <a:t>….</a:t>
            </a:r>
          </a:p>
          <a:p>
            <a:r>
              <a:rPr lang="fr-BE" sz="3200" dirty="0" err="1"/>
              <a:t>Bidden</a:t>
            </a:r>
            <a:r>
              <a:rPr lang="fr-BE" sz="3200" dirty="0"/>
              <a:t> </a:t>
            </a:r>
            <a:r>
              <a:rPr lang="fr-BE" sz="3200" dirty="0" err="1"/>
              <a:t>heeft</a:t>
            </a:r>
            <a:r>
              <a:rPr lang="fr-BE" sz="3200" dirty="0"/>
              <a:t> </a:t>
            </a:r>
            <a:r>
              <a:rPr lang="fr-BE" sz="3200" dirty="0" err="1"/>
              <a:t>evenveel</a:t>
            </a:r>
            <a:r>
              <a:rPr lang="fr-BE" sz="3200" dirty="0"/>
              <a:t> </a:t>
            </a:r>
            <a:r>
              <a:rPr lang="fr-BE" sz="3200" dirty="0" err="1"/>
              <a:t>gezichten</a:t>
            </a:r>
            <a:r>
              <a:rPr lang="fr-BE" sz="3200" dirty="0"/>
              <a:t> </a:t>
            </a:r>
            <a:r>
              <a:rPr lang="fr-BE" sz="3200" dirty="0" err="1"/>
              <a:t>als</a:t>
            </a:r>
            <a:r>
              <a:rPr lang="fr-BE" sz="3200" dirty="0"/>
              <a:t> het </a:t>
            </a:r>
            <a:r>
              <a:rPr lang="fr-BE" sz="3200" dirty="0" err="1"/>
              <a:t>leven</a:t>
            </a:r>
            <a:r>
              <a:rPr lang="fr-BE" sz="3200" dirty="0"/>
              <a:t>.</a:t>
            </a:r>
            <a:endParaRPr lang="nl-BE" sz="32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148C-46D6-41E9-B572-88AFDBE3E518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330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476672"/>
            <a:ext cx="8315325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fr-BE" sz="2800" dirty="0"/>
              <a:t>het </a:t>
            </a:r>
            <a:r>
              <a:rPr lang="fr-BE" sz="2800" dirty="0" err="1"/>
              <a:t>gebed</a:t>
            </a:r>
            <a:r>
              <a:rPr lang="fr-BE" sz="2800" dirty="0"/>
              <a:t> van het hart (</a:t>
            </a:r>
            <a:r>
              <a:rPr lang="fr-BE" sz="2800" dirty="0" err="1"/>
              <a:t>ik</a:t>
            </a:r>
            <a:r>
              <a:rPr lang="fr-BE" sz="2800" dirty="0"/>
              <a:t> </a:t>
            </a:r>
            <a:r>
              <a:rPr lang="fr-BE" sz="2800" dirty="0" err="1"/>
              <a:t>kijk</a:t>
            </a:r>
            <a:r>
              <a:rPr lang="fr-BE" sz="2800" dirty="0"/>
              <a:t> </a:t>
            </a:r>
            <a:r>
              <a:rPr lang="fr-BE" sz="2800" dirty="0" err="1"/>
              <a:t>naar</a:t>
            </a:r>
            <a:r>
              <a:rPr lang="fr-BE" sz="2800" dirty="0"/>
              <a:t> </a:t>
            </a:r>
            <a:r>
              <a:rPr lang="fr-BE" sz="2800" dirty="0" err="1"/>
              <a:t>God</a:t>
            </a:r>
            <a:r>
              <a:rPr lang="fr-BE" sz="2800" dirty="0"/>
              <a:t> en </a:t>
            </a:r>
            <a:r>
              <a:rPr lang="fr-BE" sz="2800" dirty="0" err="1"/>
              <a:t>God</a:t>
            </a:r>
            <a:r>
              <a:rPr lang="fr-BE" sz="2800" dirty="0"/>
              <a:t> </a:t>
            </a:r>
            <a:r>
              <a:rPr lang="fr-BE" sz="2800" dirty="0" err="1"/>
              <a:t>kijkt</a:t>
            </a:r>
            <a:r>
              <a:rPr lang="fr-BE" sz="2800" dirty="0"/>
              <a:t> </a:t>
            </a:r>
            <a:r>
              <a:rPr lang="fr-BE" sz="2800" dirty="0" err="1"/>
              <a:t>naar</a:t>
            </a:r>
            <a:r>
              <a:rPr lang="fr-BE" sz="2800" dirty="0"/>
              <a:t> </a:t>
            </a:r>
            <a:r>
              <a:rPr lang="fr-BE" sz="2800" dirty="0" err="1"/>
              <a:t>mij</a:t>
            </a:r>
            <a:r>
              <a:rPr lang="fr-BE" sz="2800" dirty="0"/>
              <a:t> – </a:t>
            </a:r>
            <a:r>
              <a:rPr lang="fr-BE" sz="2800" dirty="0" err="1"/>
              <a:t>pastoor</a:t>
            </a:r>
            <a:r>
              <a:rPr lang="fr-BE" sz="2800" dirty="0"/>
              <a:t> van Ars), het </a:t>
            </a:r>
            <a:r>
              <a:rPr lang="fr-BE" sz="2800" dirty="0" err="1"/>
              <a:t>inwendig</a:t>
            </a:r>
            <a:r>
              <a:rPr lang="fr-BE" sz="2800" dirty="0"/>
              <a:t> </a:t>
            </a:r>
            <a:r>
              <a:rPr lang="fr-BE" sz="2800" dirty="0" err="1"/>
              <a:t>gebed</a:t>
            </a:r>
            <a:r>
              <a:rPr lang="fr-BE" sz="2800" dirty="0"/>
              <a:t>, </a:t>
            </a:r>
            <a:r>
              <a:rPr lang="fr-BE" sz="2800" dirty="0" err="1"/>
              <a:t>aanbidding</a:t>
            </a:r>
            <a:r>
              <a:rPr lang="fr-BE" sz="2800" dirty="0"/>
              <a:t>, </a:t>
            </a:r>
            <a:r>
              <a:rPr lang="fr-BE" sz="2800" dirty="0" err="1"/>
              <a:t>gebed</a:t>
            </a:r>
            <a:r>
              <a:rPr lang="fr-BE" sz="2800" dirty="0"/>
              <a:t> met de </a:t>
            </a:r>
            <a:r>
              <a:rPr lang="fr-BE" sz="2800" dirty="0" err="1"/>
              <a:t>bijbel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avondgebed</a:t>
            </a:r>
            <a:r>
              <a:rPr lang="fr-BE" sz="2800" dirty="0"/>
              <a:t>, </a:t>
            </a:r>
            <a:r>
              <a:rPr lang="fr-BE" sz="2800" dirty="0" err="1"/>
              <a:t>morgengebed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zegeningen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bidden</a:t>
            </a:r>
            <a:r>
              <a:rPr lang="fr-BE" sz="2800" dirty="0"/>
              <a:t> met het </a:t>
            </a:r>
            <a:r>
              <a:rPr lang="fr-BE" sz="2800" dirty="0" err="1"/>
              <a:t>woord</a:t>
            </a:r>
            <a:r>
              <a:rPr lang="fr-BE" sz="2800" dirty="0"/>
              <a:t>: </a:t>
            </a:r>
            <a:r>
              <a:rPr lang="fr-BE" sz="2800" dirty="0" err="1"/>
              <a:t>lectio</a:t>
            </a:r>
            <a:r>
              <a:rPr lang="fr-BE" sz="2800" dirty="0"/>
              <a:t> </a:t>
            </a:r>
            <a:r>
              <a:rPr lang="fr-BE" sz="2800" dirty="0" err="1"/>
              <a:t>divina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kruisweg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pelgrimstocht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processie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bedevaart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sacramenten</a:t>
            </a:r>
            <a:r>
              <a:rPr lang="fr-BE" sz="2800" dirty="0"/>
              <a:t> en </a:t>
            </a:r>
            <a:r>
              <a:rPr lang="fr-BE" sz="2800" dirty="0" err="1"/>
              <a:t>andere</a:t>
            </a:r>
            <a:r>
              <a:rPr lang="fr-BE" sz="2800" dirty="0"/>
              <a:t> </a:t>
            </a:r>
            <a:r>
              <a:rPr lang="fr-BE" sz="2800" dirty="0" err="1"/>
              <a:t>rituelen</a:t>
            </a:r>
            <a:r>
              <a:rPr lang="fr-BE" sz="2800" dirty="0"/>
              <a:t> </a:t>
            </a:r>
          </a:p>
          <a:p>
            <a:pPr marL="571500" indent="-571500">
              <a:buFontTx/>
              <a:buChar char="-"/>
            </a:pPr>
            <a:r>
              <a:rPr lang="fr-BE" sz="2800" dirty="0"/>
              <a:t>het </a:t>
            </a:r>
            <a:r>
              <a:rPr lang="fr-BE" sz="2800" dirty="0" err="1"/>
              <a:t>rozenkransgebed</a:t>
            </a:r>
            <a:r>
              <a:rPr lang="fr-BE" sz="2800" dirty="0"/>
              <a:t> of </a:t>
            </a:r>
            <a:r>
              <a:rPr lang="fr-BE" sz="2800" dirty="0" err="1"/>
              <a:t>een</a:t>
            </a:r>
            <a:r>
              <a:rPr lang="fr-BE" sz="2800" dirty="0"/>
              <a:t> </a:t>
            </a:r>
            <a:r>
              <a:rPr lang="fr-BE" sz="2800" dirty="0" err="1"/>
              <a:t>ander</a:t>
            </a:r>
            <a:r>
              <a:rPr lang="fr-BE" sz="2800" dirty="0"/>
              <a:t> </a:t>
            </a:r>
            <a:r>
              <a:rPr lang="fr-BE" sz="2800" dirty="0" err="1"/>
              <a:t>mariaal</a:t>
            </a:r>
            <a:r>
              <a:rPr lang="fr-BE" sz="2800" dirty="0"/>
              <a:t> </a:t>
            </a:r>
            <a:r>
              <a:rPr lang="fr-BE" sz="2800" dirty="0" err="1"/>
              <a:t>gebed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 err="1"/>
              <a:t>getijdengebed</a:t>
            </a:r>
            <a:endParaRPr lang="fr-BE" sz="2800" dirty="0"/>
          </a:p>
          <a:p>
            <a:pPr marL="571500" indent="-571500">
              <a:buFontTx/>
              <a:buChar char="-"/>
            </a:pPr>
            <a:r>
              <a:rPr lang="fr-BE" sz="2800" dirty="0"/>
              <a:t>…</a:t>
            </a:r>
          </a:p>
          <a:p>
            <a:pPr marL="571500" indent="-571500">
              <a:buFontTx/>
              <a:buChar char="-"/>
            </a:pPr>
            <a:endParaRPr lang="fr-BE" sz="2800" dirty="0"/>
          </a:p>
          <a:p>
            <a:endParaRPr lang="nl-BE" sz="32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148C-46D6-41E9-B572-88AFDBE3E518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232944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C4D2C4F318FE44BF8AAD43AC7DBC7D" ma:contentTypeVersion="13" ma:contentTypeDescription="Een nieuw document maken." ma:contentTypeScope="" ma:versionID="985761078ef246a056ff2737c82b0987">
  <xsd:schema xmlns:xsd="http://www.w3.org/2001/XMLSchema" xmlns:xs="http://www.w3.org/2001/XMLSchema" xmlns:p="http://schemas.microsoft.com/office/2006/metadata/properties" xmlns:ns3="a9e5e3e2-16d0-4e34-a41a-c63f4276b4f6" xmlns:ns4="6b8d1bf4-e45f-4410-af7f-de1677281433" targetNamespace="http://schemas.microsoft.com/office/2006/metadata/properties" ma:root="true" ma:fieldsID="5551c240877363e7ce3b2fecd8d54c91" ns3:_="" ns4:_="">
    <xsd:import namespace="a9e5e3e2-16d0-4e34-a41a-c63f4276b4f6"/>
    <xsd:import namespace="6b8d1bf4-e45f-4410-af7f-de16772814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e5e3e2-16d0-4e34-a41a-c63f4276b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8d1bf4-e45f-4410-af7f-de16772814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A4D8C1-1D5A-4299-855D-287B6EFE17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8FBDD7-DDF2-4A3E-A18B-9B1FEA91F4F7}">
  <ds:schemaRefs>
    <ds:schemaRef ds:uri="http://schemas.openxmlformats.org/package/2006/metadata/core-properties"/>
    <ds:schemaRef ds:uri="http://schemas.microsoft.com/office/2006/documentManagement/types"/>
    <ds:schemaRef ds:uri="a9e5e3e2-16d0-4e34-a41a-c63f4276b4f6"/>
    <ds:schemaRef ds:uri="6b8d1bf4-e45f-4410-af7f-de1677281433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B1151-105A-4BA8-88DB-E2109434F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e5e3e2-16d0-4e34-a41a-c63f4276b4f6"/>
    <ds:schemaRef ds:uri="6b8d1bf4-e45f-4410-af7f-de16772814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3662</TotalTime>
  <Words>1790</Words>
  <Application>Microsoft Office PowerPoint</Application>
  <PresentationFormat>Diavoorstelling (4:3)</PresentationFormat>
  <Paragraphs>261</Paragraphs>
  <Slides>28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3" baseType="lpstr">
      <vt:lpstr>Arial</vt:lpstr>
      <vt:lpstr>Calibri</vt:lpstr>
      <vt:lpstr>Garamond</vt:lpstr>
      <vt:lpstr>Times New Roman</vt:lpstr>
      <vt:lpstr>Kantoorthema</vt:lpstr>
      <vt:lpstr> Leseenheid  4   HOE KAN BIDDEN TOT EEN LEVENSSCHOOL WORDEN?      </vt:lpstr>
      <vt:lpstr>Gebed van een gelovige, Kris Gelaude </vt:lpstr>
      <vt:lpstr>PowerPoint-presentatie</vt:lpstr>
      <vt:lpstr>PowerPoint-presentatie</vt:lpstr>
      <vt:lpstr>verlichte mensen</vt:lpstr>
      <vt:lpstr>Dietrich Bonhoeffer, uit: Widerstand und Ergebung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de psalmen</vt:lpstr>
      <vt:lpstr>PowerPoint-presentatie</vt:lpstr>
      <vt:lpstr>PowerPoint-presentatie</vt:lpstr>
      <vt:lpstr>PowerPoint-presentatie</vt:lpstr>
      <vt:lpstr>www.youtube.com/watch?v=HKyjsgKRJMM  </vt:lpstr>
      <vt:lpstr>PowerPoint-presentatie</vt:lpstr>
      <vt:lpstr>Opbouw: deelname aan de uitoefening van het priesterschap van Christus,                     de Kerk zet het gebed van Christus tot de Vader voort</vt:lpstr>
      <vt:lpstr>PowerPoint-presentatie</vt:lpstr>
      <vt:lpstr>STILTE -  https://youtu.be/F6eFFCi12v8 </vt:lpstr>
      <vt:lpstr>MEDITATIE</vt:lpstr>
      <vt:lpstr>PowerPoint-presentatie</vt:lpstr>
      <vt:lpstr>Augustinus: het voortdurende gebed </vt:lpstr>
      <vt:lpstr>PowerPoint-presentatie</vt:lpstr>
      <vt:lpstr>Ignatius: </vt:lpstr>
      <vt:lpstr>Het Jezusgebed:  “Heer Jezus Christus, (zoon van God), ontferm u over mij.”</vt:lpstr>
      <vt:lpstr>Jerusalema -  https://youtu.be/fCZVL_8D048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Leseenheid  4  GEBED ALS LEVENSSCHOOL</dc:title>
  <dc:creator>Vennekens Nicole</dc:creator>
  <cp:lastModifiedBy>Nicole Vennekens</cp:lastModifiedBy>
  <cp:revision>83</cp:revision>
  <dcterms:created xsi:type="dcterms:W3CDTF">2017-05-07T16:45:43Z</dcterms:created>
  <dcterms:modified xsi:type="dcterms:W3CDTF">2023-12-12T15:35:15Z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0x01010060C4D2C4F318FE44BF8AAD43AC7DBC7D</vt:lpwstr>
  </property>
</Properties>
</file>