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61" r:id="rId3"/>
    <p:sldId id="278" r:id="rId4"/>
    <p:sldId id="291" r:id="rId5"/>
    <p:sldId id="269" r:id="rId6"/>
    <p:sldId id="300" r:id="rId7"/>
    <p:sldId id="290" r:id="rId8"/>
    <p:sldId id="286" r:id="rId9"/>
    <p:sldId id="299" r:id="rId10"/>
    <p:sldId id="287" r:id="rId11"/>
    <p:sldId id="279" r:id="rId12"/>
    <p:sldId id="293" r:id="rId13"/>
    <p:sldId id="301" r:id="rId14"/>
    <p:sldId id="292" r:id="rId15"/>
    <p:sldId id="294" r:id="rId16"/>
    <p:sldId id="295" r:id="rId17"/>
    <p:sldId id="296" r:id="rId18"/>
    <p:sldId id="302" r:id="rId19"/>
    <p:sldId id="280" r:id="rId20"/>
    <p:sldId id="281" r:id="rId21"/>
    <p:sldId id="297" r:id="rId22"/>
    <p:sldId id="282" r:id="rId23"/>
    <p:sldId id="288" r:id="rId24"/>
    <p:sldId id="363" r:id="rId25"/>
  </p:sldIdLst>
  <p:sldSz cx="9144000" cy="6858000" type="screen4x3"/>
  <p:notesSz cx="6797675" cy="9874250"/>
  <p:defaultTextStyle>
    <a:defPPr>
      <a:defRPr lang="nl-B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DEC"/>
    <a:srgbClr val="00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28894CEF-1A59-439F-9721-A88C988961AE}" type="datetimeFigureOut">
              <a:rPr lang="en-GB" smtClean="0"/>
              <a:t>29/08/2023</a:t>
            </a:fld>
            <a:endParaRPr lang="en-GB"/>
          </a:p>
        </p:txBody>
      </p:sp>
      <p:sp>
        <p:nvSpPr>
          <p:cNvPr id="4" name="Tijdelijke aanduiding voor dia-afbeelding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457EC4AB-DAEC-49C4-9A6D-F2420D4451CB}" type="slidenum">
              <a:rPr lang="en-GB" smtClean="0"/>
              <a:t>‹nr.›</a:t>
            </a:fld>
            <a:endParaRPr lang="en-GB"/>
          </a:p>
        </p:txBody>
      </p:sp>
    </p:spTree>
    <p:extLst>
      <p:ext uri="{BB962C8B-B14F-4D97-AF65-F5344CB8AC3E}">
        <p14:creationId xmlns:p14="http://schemas.microsoft.com/office/powerpoint/2010/main" val="20082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76338" y="1233488"/>
            <a:ext cx="4445000" cy="3333750"/>
          </a:xfrm>
        </p:spPr>
      </p:sp>
      <p:sp>
        <p:nvSpPr>
          <p:cNvPr id="3" name="Tijdelijke aanduiding voor notities 2"/>
          <p:cNvSpPr>
            <a:spLocks noGrp="1"/>
          </p:cNvSpPr>
          <p:nvPr>
            <p:ph type="body" idx="1"/>
          </p:nvPr>
        </p:nvSpPr>
        <p:spPr/>
        <p:txBody>
          <a:bodyPr/>
          <a:lstStyle/>
          <a:p>
            <a:pPr defTabSz="915680">
              <a:defRPr/>
            </a:pPr>
            <a:endParaRPr lang="nl-BE" altLang="nl-BE" dirty="0"/>
          </a:p>
          <a:p>
            <a:endParaRPr lang="nl-BE" dirty="0"/>
          </a:p>
        </p:txBody>
      </p:sp>
      <p:sp>
        <p:nvSpPr>
          <p:cNvPr id="4" name="Tijdelijke aanduiding voor dianummer 3"/>
          <p:cNvSpPr>
            <a:spLocks noGrp="1"/>
          </p:cNvSpPr>
          <p:nvPr>
            <p:ph type="sldNum" sz="quarter" idx="10"/>
          </p:nvPr>
        </p:nvSpPr>
        <p:spPr/>
        <p:txBody>
          <a:bodyPr/>
          <a:lstStyle/>
          <a:p>
            <a:fld id="{B9BA9F58-141A-40EA-B461-933EE0442AD1}" type="slidenum">
              <a:rPr lang="nl-BE" smtClean="0">
                <a:solidFill>
                  <a:prstClr val="black"/>
                </a:solidFill>
              </a:rPr>
              <a:pPr/>
              <a:t>1</a:t>
            </a:fld>
            <a:endParaRPr lang="nl-BE">
              <a:solidFill>
                <a:prstClr val="black"/>
              </a:solidFill>
            </a:endParaRPr>
          </a:p>
        </p:txBody>
      </p:sp>
    </p:spTree>
    <p:extLst>
      <p:ext uri="{BB962C8B-B14F-4D97-AF65-F5344CB8AC3E}">
        <p14:creationId xmlns:p14="http://schemas.microsoft.com/office/powerpoint/2010/main" val="3211129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CC2CF6C4-C804-63C7-5123-7B6D7FFB3682}"/>
              </a:ext>
            </a:extLst>
          </p:cNvPr>
          <p:cNvSpPr/>
          <p:nvPr/>
        </p:nvSpPr>
        <p:spPr>
          <a:xfrm>
            <a:off x="0" y="647700"/>
            <a:ext cx="9144000" cy="6227763"/>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3" name="Afbeelding 11">
            <a:extLst>
              <a:ext uri="{FF2B5EF4-FFF2-40B4-BE49-F238E27FC236}">
                <a16:creationId xmlns:a16="http://schemas.microsoft.com/office/drawing/2014/main" id="{98B7EFFD-41BD-DABA-DDC5-46A228BD8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800225"/>
            <a:ext cx="1839913"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a:extLst>
              <a:ext uri="{FF2B5EF4-FFF2-40B4-BE49-F238E27FC236}">
                <a16:creationId xmlns:a16="http://schemas.microsoft.com/office/drawing/2014/main" id="{97AFEEF3-85BE-34B4-199A-9518CEFFD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75" y="5705475"/>
            <a:ext cx="428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2">
            <a:extLst>
              <a:ext uri="{FF2B5EF4-FFF2-40B4-BE49-F238E27FC236}">
                <a16:creationId xmlns:a16="http://schemas.microsoft.com/office/drawing/2014/main" id="{64A9230F-709F-434D-1EE8-F6FCFE1C7E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363" y="360363"/>
            <a:ext cx="20145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ctrTitle"/>
          </p:nvPr>
        </p:nvSpPr>
        <p:spPr>
          <a:xfrm>
            <a:off x="3096000" y="2088000"/>
            <a:ext cx="5580000" cy="1800000"/>
          </a:xfrm>
        </p:spPr>
        <p:txBody>
          <a:bodyPr>
            <a:noAutofit/>
          </a:bodyPr>
          <a:lstStyle>
            <a:lvl1pPr>
              <a:defRPr sz="4000">
                <a:solidFill>
                  <a:schemeClr val="bg1"/>
                </a:solidFill>
              </a:defRPr>
            </a:lvl1pPr>
          </a:lstStyle>
          <a:p>
            <a:r>
              <a:rPr lang="en-US"/>
              <a:t>Click to edit Master title style</a:t>
            </a:r>
            <a:endParaRPr lang="nl-BE" dirty="0"/>
          </a:p>
        </p:txBody>
      </p:sp>
      <p:sp>
        <p:nvSpPr>
          <p:cNvPr id="10" name="Ondertitel 2"/>
          <p:cNvSpPr>
            <a:spLocks noGrp="1"/>
          </p:cNvSpPr>
          <p:nvPr>
            <p:ph type="subTitle" idx="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Tree>
    <p:extLst>
      <p:ext uri="{BB962C8B-B14F-4D97-AF65-F5344CB8AC3E}">
        <p14:creationId xmlns:p14="http://schemas.microsoft.com/office/powerpoint/2010/main" val="47052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eldia">
    <p:spTree>
      <p:nvGrpSpPr>
        <p:cNvPr id="1" name=""/>
        <p:cNvGrpSpPr/>
        <p:nvPr/>
      </p:nvGrpSpPr>
      <p:grpSpPr>
        <a:xfrm>
          <a:off x="0" y="0"/>
          <a:ext cx="0" cy="0"/>
          <a:chOff x="0" y="0"/>
          <a:chExt cx="0" cy="0"/>
        </a:xfrm>
      </p:grpSpPr>
      <p:sp>
        <p:nvSpPr>
          <p:cNvPr id="2" name="Rechthoek 6">
            <a:extLst>
              <a:ext uri="{FF2B5EF4-FFF2-40B4-BE49-F238E27FC236}">
                <a16:creationId xmlns:a16="http://schemas.microsoft.com/office/drawing/2014/main" id="{BA135521-0707-19C1-34D0-DFD34BF8E781}"/>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4" name="Rechthoek 11">
            <a:extLst>
              <a:ext uri="{FF2B5EF4-FFF2-40B4-BE49-F238E27FC236}">
                <a16:creationId xmlns:a16="http://schemas.microsoft.com/office/drawing/2014/main" id="{E8709DA3-CDBC-28C2-CDCF-F7B6AC78F3CD}"/>
              </a:ext>
            </a:extLst>
          </p:cNvPr>
          <p:cNvSpPr/>
          <p:nvPr/>
        </p:nvSpPr>
        <p:spPr>
          <a:xfrm>
            <a:off x="0" y="4679950"/>
            <a:ext cx="9144000" cy="2174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sp>
        <p:nvSpPr>
          <p:cNvPr id="5" name="Rechthoek 7">
            <a:extLst>
              <a:ext uri="{FF2B5EF4-FFF2-40B4-BE49-F238E27FC236}">
                <a16:creationId xmlns:a16="http://schemas.microsoft.com/office/drawing/2014/main" id="{40760F08-CE8E-6776-D727-E94D18654852}"/>
              </a:ext>
            </a:extLst>
          </p:cNvPr>
          <p:cNvSpPr/>
          <p:nvPr/>
        </p:nvSpPr>
        <p:spPr>
          <a:xfrm>
            <a:off x="0" y="647700"/>
            <a:ext cx="9144000" cy="4457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6" name="Afbeelding 8">
            <a:extLst>
              <a:ext uri="{FF2B5EF4-FFF2-40B4-BE49-F238E27FC236}">
                <a16:creationId xmlns:a16="http://schemas.microsoft.com/office/drawing/2014/main" id="{2707216A-28D2-F17F-6A50-8FA685D10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360363"/>
            <a:ext cx="20177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a:spLocks noGrp="1"/>
          </p:cNvSpPr>
          <p:nvPr>
            <p:ph type="ctrTitle"/>
          </p:nvPr>
        </p:nvSpPr>
        <p:spPr>
          <a:xfrm>
            <a:off x="576000" y="1080000"/>
            <a:ext cx="4919366" cy="4024798"/>
          </a:xfrm>
          <a:prstGeom prst="rect">
            <a:avLst/>
          </a:prstGeom>
        </p:spPr>
        <p:txBody>
          <a:bodyPr anchor="ctr"/>
          <a:lstStyle>
            <a:lvl1pPr algn="l">
              <a:defRPr sz="4000" baseline="0">
                <a:solidFill>
                  <a:schemeClr val="bg1"/>
                </a:solidFill>
              </a:defRPr>
            </a:lvl1pPr>
          </a:lstStyle>
          <a:p>
            <a:r>
              <a:rPr lang="en-US"/>
              <a:t>Click to edit Master title style</a:t>
            </a:r>
            <a:endParaRPr lang="nl-NL" dirty="0"/>
          </a:p>
        </p:txBody>
      </p:sp>
      <p:sp>
        <p:nvSpPr>
          <p:cNvPr id="11" name="Ondertitel 2"/>
          <p:cNvSpPr>
            <a:spLocks noGrp="1"/>
          </p:cNvSpPr>
          <p:nvPr>
            <p:ph type="subTitle" idx="1"/>
          </p:nvPr>
        </p:nvSpPr>
        <p:spPr>
          <a:xfrm>
            <a:off x="576000" y="5392800"/>
            <a:ext cx="4919366" cy="820799"/>
          </a:xfrm>
          <a:prstGeom prst="rect">
            <a:avLst/>
          </a:prstGeom>
        </p:spPr>
        <p:txBody>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3" name="Tijdelijke aanduiding voor afbeelding 2"/>
          <p:cNvSpPr>
            <a:spLocks noGrp="1"/>
          </p:cNvSpPr>
          <p:nvPr>
            <p:ph type="pic" sz="quarter" idx="10"/>
          </p:nvPr>
        </p:nvSpPr>
        <p:spPr>
          <a:xfrm>
            <a:off x="6071365" y="1646238"/>
            <a:ext cx="2498893" cy="4567361"/>
          </a:xfrm>
          <a:prstGeom prst="rect">
            <a:avLst/>
          </a:prstGeom>
        </p:spPr>
        <p:txBody>
          <a:bodyPr rtlCol="0">
            <a:noAutofit/>
          </a:bodyPr>
          <a:lstStyle/>
          <a:p>
            <a:pPr lvl="0"/>
            <a:r>
              <a:rPr lang="en-US" noProof="0"/>
              <a:t>Click icon to add picture</a:t>
            </a:r>
            <a:endParaRPr lang="nl-NL" noProof="0"/>
          </a:p>
        </p:txBody>
      </p:sp>
    </p:spTree>
    <p:extLst>
      <p:ext uri="{BB962C8B-B14F-4D97-AF65-F5344CB8AC3E}">
        <p14:creationId xmlns:p14="http://schemas.microsoft.com/office/powerpoint/2010/main" val="308004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Rectangle 4">
            <a:extLst>
              <a:ext uri="{FF2B5EF4-FFF2-40B4-BE49-F238E27FC236}">
                <a16:creationId xmlns:a16="http://schemas.microsoft.com/office/drawing/2014/main" id="{EC8F8248-8B53-15F8-52AC-F7B0AE00B2E0}"/>
              </a:ext>
            </a:extLst>
          </p:cNvPr>
          <p:cNvSpPr>
            <a:spLocks noGrp="1" noChangeArrowheads="1"/>
          </p:cNvSpPr>
          <p:nvPr>
            <p:ph type="dt" sz="half" idx="10"/>
          </p:nvPr>
        </p:nvSpPr>
        <p:spPr/>
        <p:txBody>
          <a:bodyPr/>
          <a:lstStyle>
            <a:lvl1pPr>
              <a:defRPr/>
            </a:lvl1pPr>
          </a:lstStyle>
          <a:p>
            <a:fld id="{924F99C9-1847-4183-9409-BEB5180F4D65}" type="datetime1">
              <a:rPr lang="en-GB" smtClean="0"/>
              <a:t>29/08/2023</a:t>
            </a:fld>
            <a:endParaRPr lang="en-GB"/>
          </a:p>
        </p:txBody>
      </p:sp>
      <p:sp>
        <p:nvSpPr>
          <p:cNvPr id="5" name="Rectangle 5">
            <a:extLst>
              <a:ext uri="{FF2B5EF4-FFF2-40B4-BE49-F238E27FC236}">
                <a16:creationId xmlns:a16="http://schemas.microsoft.com/office/drawing/2014/main" id="{9EC90483-7CE7-0C91-704A-23AFC63DEAC7}"/>
              </a:ext>
            </a:extLst>
          </p:cNvPr>
          <p:cNvSpPr>
            <a:spLocks noGrp="1" noChangeArrowheads="1"/>
          </p:cNvSpPr>
          <p:nvPr>
            <p:ph type="ftr" sz="quarter" idx="11"/>
          </p:nvPr>
        </p:nvSpPr>
        <p:spPr/>
        <p:txBody>
          <a:bodyPr/>
          <a:lstStyle>
            <a:lvl1pPr>
              <a:defRPr/>
            </a:lvl1pPr>
          </a:lstStyle>
          <a:p>
            <a:endParaRPr lang="en-GB"/>
          </a:p>
        </p:txBody>
      </p:sp>
      <p:sp>
        <p:nvSpPr>
          <p:cNvPr id="6" name="Rectangle 6">
            <a:extLst>
              <a:ext uri="{FF2B5EF4-FFF2-40B4-BE49-F238E27FC236}">
                <a16:creationId xmlns:a16="http://schemas.microsoft.com/office/drawing/2014/main" id="{057EBDCD-642B-1253-9391-98E5DC160EC9}"/>
              </a:ext>
            </a:extLst>
          </p:cNvPr>
          <p:cNvSpPr>
            <a:spLocks noGrp="1" noChangeArrowheads="1"/>
          </p:cNvSpPr>
          <p:nvPr>
            <p:ph type="sldNum" sz="quarter" idx="12"/>
          </p:nvPr>
        </p:nvSpPr>
        <p:spPr/>
        <p:txBody>
          <a:bodyPr/>
          <a:lstStyle>
            <a:lvl1pPr>
              <a:defRPr/>
            </a:lvl1pPr>
          </a:lstStyle>
          <a:p>
            <a:fld id="{62B8BF16-9A37-402E-8AAB-C8F341DE5801}" type="slidenum">
              <a:rPr lang="en-GB" smtClean="0"/>
              <a:t>‹nr.›</a:t>
            </a:fld>
            <a:endParaRPr lang="en-GB"/>
          </a:p>
        </p:txBody>
      </p:sp>
    </p:spTree>
    <p:extLst>
      <p:ext uri="{BB962C8B-B14F-4D97-AF65-F5344CB8AC3E}">
        <p14:creationId xmlns:p14="http://schemas.microsoft.com/office/powerpoint/2010/main" val="234267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endParaRPr lang="nl-BE"/>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AC075476-2AEF-4DDF-AD54-76EDC30CE4FD}" type="slidenum">
              <a:rPr lang="en-US"/>
              <a:pPr/>
              <a:t>‹nr.›</a:t>
            </a:fld>
            <a:endParaRPr lang="en-US"/>
          </a:p>
        </p:txBody>
      </p:sp>
    </p:spTree>
    <p:extLst>
      <p:ext uri="{BB962C8B-B14F-4D97-AF65-F5344CB8AC3E}">
        <p14:creationId xmlns:p14="http://schemas.microsoft.com/office/powerpoint/2010/main" val="3342479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35F3EC24-C983-E43E-77FE-4272547007CC}"/>
              </a:ext>
            </a:extLst>
          </p:cNvPr>
          <p:cNvSpPr/>
          <p:nvPr userDrawn="1"/>
        </p:nvSpPr>
        <p:spPr>
          <a:xfrm>
            <a:off x="0" y="647700"/>
            <a:ext cx="9144000" cy="6227763"/>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3" name="Afbeelding 11">
            <a:extLst>
              <a:ext uri="{FF2B5EF4-FFF2-40B4-BE49-F238E27FC236}">
                <a16:creationId xmlns:a16="http://schemas.microsoft.com/office/drawing/2014/main" id="{3569DED9-D8B6-7C74-4A5F-E47BF8873F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2775" y="1800225"/>
            <a:ext cx="1839913"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a:extLst>
              <a:ext uri="{FF2B5EF4-FFF2-40B4-BE49-F238E27FC236}">
                <a16:creationId xmlns:a16="http://schemas.microsoft.com/office/drawing/2014/main" id="{827E0A6A-2122-D5D8-6B70-44D5B2AB4E4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83575" y="5705475"/>
            <a:ext cx="428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2">
            <a:extLst>
              <a:ext uri="{FF2B5EF4-FFF2-40B4-BE49-F238E27FC236}">
                <a16:creationId xmlns:a16="http://schemas.microsoft.com/office/drawing/2014/main" id="{842920A4-8B04-4D93-BBC5-53B21111BE9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0363" y="360363"/>
            <a:ext cx="20145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ctrTitle"/>
          </p:nvPr>
        </p:nvSpPr>
        <p:spPr>
          <a:xfrm>
            <a:off x="3096000" y="2088000"/>
            <a:ext cx="5580000" cy="1800000"/>
          </a:xfrm>
        </p:spPr>
        <p:txBody>
          <a:bodyPr>
            <a:noAutofit/>
          </a:bodyPr>
          <a:lstStyle>
            <a:lvl1pPr>
              <a:defRPr sz="4000">
                <a:solidFill>
                  <a:schemeClr val="bg1"/>
                </a:solidFill>
              </a:defRPr>
            </a:lvl1pPr>
          </a:lstStyle>
          <a:p>
            <a:r>
              <a:rPr lang="en-US"/>
              <a:t>Click to edit Master title style</a:t>
            </a:r>
            <a:endParaRPr lang="nl-BE" dirty="0"/>
          </a:p>
        </p:txBody>
      </p:sp>
      <p:sp>
        <p:nvSpPr>
          <p:cNvPr id="10" name="Ondertitel 2"/>
          <p:cNvSpPr>
            <a:spLocks noGrp="1"/>
          </p:cNvSpPr>
          <p:nvPr>
            <p:ph type="subTitle" idx="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Tree>
    <p:extLst>
      <p:ext uri="{BB962C8B-B14F-4D97-AF65-F5344CB8AC3E}">
        <p14:creationId xmlns:p14="http://schemas.microsoft.com/office/powerpoint/2010/main" val="3982682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52BDEC"/>
                </a:solidFill>
              </a:defRPr>
            </a:lvl1pPr>
          </a:lstStyle>
          <a:p>
            <a:r>
              <a:rPr lang="en-US"/>
              <a:t>Click to edit Master title style</a:t>
            </a:r>
            <a:endParaRPr lang="nl-BE" dirty="0"/>
          </a:p>
        </p:txBody>
      </p:sp>
      <p:sp>
        <p:nvSpPr>
          <p:cNvPr id="6" name="Tijdelijke aanduiding voor tekst 2"/>
          <p:cNvSpPr>
            <a:spLocks noGrp="1"/>
          </p:cNvSpPr>
          <p:nvPr>
            <p:ph idx="1"/>
          </p:nvPr>
        </p:nvSpPr>
        <p:spPr>
          <a:xfrm>
            <a:off x="540000" y="1349999"/>
            <a:ext cx="8334000" cy="4428000"/>
          </a:xfrm>
          <a:prstGeom prst="rect">
            <a:avLst/>
          </a:prstGeom>
        </p:spPr>
        <p:txBody>
          <a:bodyPr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3" name="Tijdelijke aanduiding voor datum 3">
            <a:extLst>
              <a:ext uri="{FF2B5EF4-FFF2-40B4-BE49-F238E27FC236}">
                <a16:creationId xmlns:a16="http://schemas.microsoft.com/office/drawing/2014/main" id="{8BAC3FE0-F4D6-BF79-C32A-7174C24ACA26}"/>
              </a:ext>
            </a:extLst>
          </p:cNvPr>
          <p:cNvSpPr>
            <a:spLocks noGrp="1"/>
          </p:cNvSpPr>
          <p:nvPr>
            <p:ph type="dt" sz="half" idx="10"/>
          </p:nvPr>
        </p:nvSpPr>
        <p:spPr/>
        <p:txBody>
          <a:bodyPr/>
          <a:lstStyle>
            <a:lvl1pPr>
              <a:defRPr/>
            </a:lvl1pPr>
          </a:lstStyle>
          <a:p>
            <a:pPr>
              <a:defRPr/>
            </a:pPr>
            <a:fld id="{5CF6A4FA-8E77-4C5C-AD83-079D091CAC95}" type="datetime1">
              <a:rPr lang="en-GB" smtClean="0"/>
              <a:t>29/08/2023</a:t>
            </a:fld>
            <a:endParaRPr lang="nl-BE" dirty="0"/>
          </a:p>
        </p:txBody>
      </p:sp>
      <p:sp>
        <p:nvSpPr>
          <p:cNvPr id="4" name="Tijdelijke aanduiding voor voettekst 4">
            <a:extLst>
              <a:ext uri="{FF2B5EF4-FFF2-40B4-BE49-F238E27FC236}">
                <a16:creationId xmlns:a16="http://schemas.microsoft.com/office/drawing/2014/main" id="{2435CA05-B3FA-FED2-CB1A-C0BBC041E1B2}"/>
              </a:ext>
            </a:extLst>
          </p:cNvPr>
          <p:cNvSpPr>
            <a:spLocks noGrp="1"/>
          </p:cNvSpPr>
          <p:nvPr>
            <p:ph type="ftr" sz="quarter" idx="11"/>
          </p:nvPr>
        </p:nvSpPr>
        <p:spPr/>
        <p:txBody>
          <a:bodyPr/>
          <a:lstStyle>
            <a:lvl1pPr>
              <a:defRPr/>
            </a:lvl1pPr>
          </a:lstStyle>
          <a:p>
            <a:pPr>
              <a:defRPr/>
            </a:pPr>
            <a:endParaRPr lang="nl-BE"/>
          </a:p>
        </p:txBody>
      </p:sp>
      <p:sp>
        <p:nvSpPr>
          <p:cNvPr id="5" name="Tijdelijke aanduiding voor dianummer 5">
            <a:extLst>
              <a:ext uri="{FF2B5EF4-FFF2-40B4-BE49-F238E27FC236}">
                <a16:creationId xmlns:a16="http://schemas.microsoft.com/office/drawing/2014/main" id="{41B06096-C7E4-9B7E-2C35-11CB296E45E3}"/>
              </a:ext>
            </a:extLst>
          </p:cNvPr>
          <p:cNvSpPr>
            <a:spLocks noGrp="1"/>
          </p:cNvSpPr>
          <p:nvPr>
            <p:ph type="sldNum" sz="quarter" idx="12"/>
          </p:nvPr>
        </p:nvSpPr>
        <p:spPr/>
        <p:txBody>
          <a:bodyPr/>
          <a:lstStyle>
            <a:lvl1pPr>
              <a:defRPr/>
            </a:lvl1pPr>
          </a:lstStyle>
          <a:p>
            <a:pPr>
              <a:defRPr/>
            </a:pPr>
            <a:fld id="{D0CB5D3A-4AD9-48A0-B200-AFB371B2A786}" type="slidenum">
              <a:rPr lang="nl-BE"/>
              <a:pPr>
                <a:defRPr/>
              </a:pPr>
              <a:t>‹nr.›</a:t>
            </a:fld>
            <a:endParaRPr lang="nl-BE" dirty="0"/>
          </a:p>
        </p:txBody>
      </p:sp>
    </p:spTree>
    <p:extLst>
      <p:ext uri="{BB962C8B-B14F-4D97-AF65-F5344CB8AC3E}">
        <p14:creationId xmlns:p14="http://schemas.microsoft.com/office/powerpoint/2010/main" val="1913990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FA35977C-23E9-D3F2-0926-F966E07C2CC2}"/>
              </a:ext>
            </a:extLst>
          </p:cNvPr>
          <p:cNvSpPr/>
          <p:nvPr userDrawn="1"/>
        </p:nvSpPr>
        <p:spPr>
          <a:xfrm>
            <a:off x="0" y="0"/>
            <a:ext cx="9144000" cy="6372225"/>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3" name="Afbeelding 16">
            <a:extLst>
              <a:ext uri="{FF2B5EF4-FFF2-40B4-BE49-F238E27FC236}">
                <a16:creationId xmlns:a16="http://schemas.microsoft.com/office/drawing/2014/main" id="{729CD6E1-0D67-7BAE-FC55-6B7211ABA5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1238" y="6048375"/>
            <a:ext cx="15128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78634001-D099-C619-7AB1-70CF9BBE23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49600"/>
            <a:ext cx="330041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ctrTitle"/>
          </p:nvPr>
        </p:nvSpPr>
        <p:spPr>
          <a:xfrm>
            <a:off x="3780000" y="2304000"/>
            <a:ext cx="5094000" cy="1800200"/>
          </a:xfrm>
        </p:spPr>
        <p:txBody>
          <a:bodyPr>
            <a:noAutofit/>
          </a:bodyPr>
          <a:lstStyle>
            <a:lvl1pPr>
              <a:defRPr sz="4000">
                <a:solidFill>
                  <a:schemeClr val="bg1"/>
                </a:solidFill>
              </a:defRPr>
            </a:lvl1pPr>
          </a:lstStyle>
          <a:p>
            <a:r>
              <a:rPr lang="en-US"/>
              <a:t>Click to edit Master title style</a:t>
            </a:r>
            <a:endParaRPr lang="nl-BE" dirty="0"/>
          </a:p>
        </p:txBody>
      </p:sp>
      <p:sp>
        <p:nvSpPr>
          <p:cNvPr id="10" name="Ondertitel 2"/>
          <p:cNvSpPr>
            <a:spLocks noGrp="1"/>
          </p:cNvSpPr>
          <p:nvPr>
            <p:ph type="subTitle" idx="1"/>
          </p:nvPr>
        </p:nvSpPr>
        <p:spPr>
          <a:xfrm>
            <a:off x="3780000" y="4419108"/>
            <a:ext cx="5094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Tree>
    <p:extLst>
      <p:ext uri="{BB962C8B-B14F-4D97-AF65-F5344CB8AC3E}">
        <p14:creationId xmlns:p14="http://schemas.microsoft.com/office/powerpoint/2010/main" val="113592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nl-BE" dirty="0"/>
          </a:p>
        </p:txBody>
      </p:sp>
      <p:sp>
        <p:nvSpPr>
          <p:cNvPr id="3" name="Tijdelijke aanduiding voor inhoud 2"/>
          <p:cNvSpPr>
            <a:spLocks noGrp="1"/>
          </p:cNvSpPr>
          <p:nvPr>
            <p:ph sz="half" idx="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inhoud 3"/>
          <p:cNvSpPr>
            <a:spLocks noGrp="1"/>
          </p:cNvSpPr>
          <p:nvPr>
            <p:ph sz="half" idx="2"/>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Tijdelijke aanduiding voor datum 3">
            <a:extLst>
              <a:ext uri="{FF2B5EF4-FFF2-40B4-BE49-F238E27FC236}">
                <a16:creationId xmlns:a16="http://schemas.microsoft.com/office/drawing/2014/main" id="{72E88244-D280-3B88-C141-78BFFC1CED22}"/>
              </a:ext>
            </a:extLst>
          </p:cNvPr>
          <p:cNvSpPr>
            <a:spLocks noGrp="1"/>
          </p:cNvSpPr>
          <p:nvPr>
            <p:ph type="dt" sz="half" idx="10"/>
          </p:nvPr>
        </p:nvSpPr>
        <p:spPr/>
        <p:txBody>
          <a:bodyPr/>
          <a:lstStyle>
            <a:lvl1pPr>
              <a:defRPr/>
            </a:lvl1pPr>
          </a:lstStyle>
          <a:p>
            <a:pPr>
              <a:defRPr/>
            </a:pPr>
            <a:fld id="{9E089D01-D4EA-4F88-A8ED-9934213BAC05}" type="datetime1">
              <a:rPr lang="en-GB" smtClean="0"/>
              <a:t>29/08/2023</a:t>
            </a:fld>
            <a:endParaRPr lang="nl-BE" dirty="0"/>
          </a:p>
        </p:txBody>
      </p:sp>
      <p:sp>
        <p:nvSpPr>
          <p:cNvPr id="6" name="Tijdelijke aanduiding voor voettekst 4">
            <a:extLst>
              <a:ext uri="{FF2B5EF4-FFF2-40B4-BE49-F238E27FC236}">
                <a16:creationId xmlns:a16="http://schemas.microsoft.com/office/drawing/2014/main" id="{11F3BC2B-A40C-4761-E1CC-7A8CD9F99290}"/>
              </a:ext>
            </a:extLst>
          </p:cNvPr>
          <p:cNvSpPr>
            <a:spLocks noGrp="1"/>
          </p:cNvSpPr>
          <p:nvPr>
            <p:ph type="ftr" sz="quarter" idx="11"/>
          </p:nvPr>
        </p:nvSpPr>
        <p:spPr/>
        <p:txBody>
          <a:bodyPr/>
          <a:lstStyle>
            <a:lvl1pPr>
              <a:defRPr/>
            </a:lvl1pPr>
          </a:lstStyle>
          <a:p>
            <a:pPr>
              <a:defRPr/>
            </a:pPr>
            <a:endParaRPr lang="nl-BE"/>
          </a:p>
        </p:txBody>
      </p:sp>
      <p:sp>
        <p:nvSpPr>
          <p:cNvPr id="7" name="Tijdelijke aanduiding voor dianummer 5">
            <a:extLst>
              <a:ext uri="{FF2B5EF4-FFF2-40B4-BE49-F238E27FC236}">
                <a16:creationId xmlns:a16="http://schemas.microsoft.com/office/drawing/2014/main" id="{F771AA82-64F4-C696-B367-55447EA4B972}"/>
              </a:ext>
            </a:extLst>
          </p:cNvPr>
          <p:cNvSpPr>
            <a:spLocks noGrp="1"/>
          </p:cNvSpPr>
          <p:nvPr>
            <p:ph type="sldNum" sz="quarter" idx="12"/>
          </p:nvPr>
        </p:nvSpPr>
        <p:spPr/>
        <p:txBody>
          <a:bodyPr/>
          <a:lstStyle>
            <a:lvl1pPr>
              <a:defRPr/>
            </a:lvl1pPr>
          </a:lstStyle>
          <a:p>
            <a:pPr>
              <a:defRPr/>
            </a:pPr>
            <a:fld id="{958E0DE8-7FEC-4743-A94C-4E32DC8451A1}" type="slidenum">
              <a:rPr lang="nl-BE"/>
              <a:pPr>
                <a:defRPr/>
              </a:pPr>
              <a:t>‹nr.›</a:t>
            </a:fld>
            <a:endParaRPr lang="nl-BE" dirty="0"/>
          </a:p>
        </p:txBody>
      </p:sp>
    </p:spTree>
    <p:extLst>
      <p:ext uri="{BB962C8B-B14F-4D97-AF65-F5344CB8AC3E}">
        <p14:creationId xmlns:p14="http://schemas.microsoft.com/office/powerpoint/2010/main" val="2511597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nl-BE" dirty="0"/>
          </a:p>
        </p:txBody>
      </p:sp>
      <p:sp>
        <p:nvSpPr>
          <p:cNvPr id="3" name="Tijdelijke aanduiding voor tekst 2"/>
          <p:cNvSpPr>
            <a:spLocks noGrp="1"/>
          </p:cNvSpPr>
          <p:nvPr>
            <p:ph type="body" idx="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Tijdelijke aanduiding voor tekst 4"/>
          <p:cNvSpPr>
            <a:spLocks noGrp="1"/>
          </p:cNvSpPr>
          <p:nvPr>
            <p:ph type="body" sz="quarter" idx="3"/>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7" name="Tijdelijke aanduiding voor datum 3">
            <a:extLst>
              <a:ext uri="{FF2B5EF4-FFF2-40B4-BE49-F238E27FC236}">
                <a16:creationId xmlns:a16="http://schemas.microsoft.com/office/drawing/2014/main" id="{9BDDE715-C6B3-C36A-C177-26434EF3B5A1}"/>
              </a:ext>
            </a:extLst>
          </p:cNvPr>
          <p:cNvSpPr>
            <a:spLocks noGrp="1"/>
          </p:cNvSpPr>
          <p:nvPr>
            <p:ph type="dt" sz="half" idx="10"/>
          </p:nvPr>
        </p:nvSpPr>
        <p:spPr/>
        <p:txBody>
          <a:bodyPr/>
          <a:lstStyle>
            <a:lvl1pPr>
              <a:defRPr/>
            </a:lvl1pPr>
          </a:lstStyle>
          <a:p>
            <a:pPr>
              <a:defRPr/>
            </a:pPr>
            <a:fld id="{D67254F2-84BD-4D42-BB00-F4DD77AFFD4F}" type="datetime1">
              <a:rPr lang="en-GB" smtClean="0"/>
              <a:t>29/08/2023</a:t>
            </a:fld>
            <a:endParaRPr lang="nl-BE" dirty="0"/>
          </a:p>
        </p:txBody>
      </p:sp>
      <p:sp>
        <p:nvSpPr>
          <p:cNvPr id="8" name="Tijdelijke aanduiding voor voettekst 4">
            <a:extLst>
              <a:ext uri="{FF2B5EF4-FFF2-40B4-BE49-F238E27FC236}">
                <a16:creationId xmlns:a16="http://schemas.microsoft.com/office/drawing/2014/main" id="{41EC53F2-7DF6-6C10-F03D-88DD6B891D2B}"/>
              </a:ext>
            </a:extLst>
          </p:cNvPr>
          <p:cNvSpPr>
            <a:spLocks noGrp="1"/>
          </p:cNvSpPr>
          <p:nvPr>
            <p:ph type="ftr" sz="quarter" idx="11"/>
          </p:nvPr>
        </p:nvSpPr>
        <p:spPr/>
        <p:txBody>
          <a:bodyPr/>
          <a:lstStyle>
            <a:lvl1pPr>
              <a:defRPr/>
            </a:lvl1pPr>
          </a:lstStyle>
          <a:p>
            <a:pPr>
              <a:defRPr/>
            </a:pPr>
            <a:endParaRPr lang="nl-BE"/>
          </a:p>
        </p:txBody>
      </p:sp>
      <p:sp>
        <p:nvSpPr>
          <p:cNvPr id="9" name="Tijdelijke aanduiding voor dianummer 5">
            <a:extLst>
              <a:ext uri="{FF2B5EF4-FFF2-40B4-BE49-F238E27FC236}">
                <a16:creationId xmlns:a16="http://schemas.microsoft.com/office/drawing/2014/main" id="{31CCD37C-24F0-FF53-9756-DD11DF6030A7}"/>
              </a:ext>
            </a:extLst>
          </p:cNvPr>
          <p:cNvSpPr>
            <a:spLocks noGrp="1"/>
          </p:cNvSpPr>
          <p:nvPr>
            <p:ph type="sldNum" sz="quarter" idx="12"/>
          </p:nvPr>
        </p:nvSpPr>
        <p:spPr/>
        <p:txBody>
          <a:bodyPr/>
          <a:lstStyle>
            <a:lvl1pPr>
              <a:defRPr/>
            </a:lvl1pPr>
          </a:lstStyle>
          <a:p>
            <a:pPr>
              <a:defRPr/>
            </a:pPr>
            <a:fld id="{799C9FFC-3757-4CD9-94D9-7F8784CA0B10}" type="slidenum">
              <a:rPr lang="nl-BE"/>
              <a:pPr>
                <a:defRPr/>
              </a:pPr>
              <a:t>‹nr.›</a:t>
            </a:fld>
            <a:endParaRPr lang="nl-BE" dirty="0"/>
          </a:p>
        </p:txBody>
      </p:sp>
    </p:spTree>
    <p:extLst>
      <p:ext uri="{BB962C8B-B14F-4D97-AF65-F5344CB8AC3E}">
        <p14:creationId xmlns:p14="http://schemas.microsoft.com/office/powerpoint/2010/main" val="931377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nl-BE" dirty="0"/>
          </a:p>
        </p:txBody>
      </p:sp>
      <p:sp>
        <p:nvSpPr>
          <p:cNvPr id="3" name="Tijdelijke aanduiding voor datum 3">
            <a:extLst>
              <a:ext uri="{FF2B5EF4-FFF2-40B4-BE49-F238E27FC236}">
                <a16:creationId xmlns:a16="http://schemas.microsoft.com/office/drawing/2014/main" id="{BB92F70B-71CD-3C36-CF7D-9BD27972826C}"/>
              </a:ext>
            </a:extLst>
          </p:cNvPr>
          <p:cNvSpPr>
            <a:spLocks noGrp="1"/>
          </p:cNvSpPr>
          <p:nvPr>
            <p:ph type="dt" sz="half" idx="10"/>
          </p:nvPr>
        </p:nvSpPr>
        <p:spPr/>
        <p:txBody>
          <a:bodyPr/>
          <a:lstStyle>
            <a:lvl1pPr>
              <a:defRPr/>
            </a:lvl1pPr>
          </a:lstStyle>
          <a:p>
            <a:pPr>
              <a:defRPr/>
            </a:pPr>
            <a:fld id="{456C2F8E-4F19-425F-931A-9E1CA2183879}" type="datetime1">
              <a:rPr lang="en-GB" smtClean="0"/>
              <a:t>29/08/2023</a:t>
            </a:fld>
            <a:endParaRPr lang="nl-BE" dirty="0"/>
          </a:p>
        </p:txBody>
      </p:sp>
      <p:sp>
        <p:nvSpPr>
          <p:cNvPr id="4" name="Tijdelijke aanduiding voor voettekst 4">
            <a:extLst>
              <a:ext uri="{FF2B5EF4-FFF2-40B4-BE49-F238E27FC236}">
                <a16:creationId xmlns:a16="http://schemas.microsoft.com/office/drawing/2014/main" id="{39395BBF-2879-071C-A1B9-83D198BB5E6E}"/>
              </a:ext>
            </a:extLst>
          </p:cNvPr>
          <p:cNvSpPr>
            <a:spLocks noGrp="1"/>
          </p:cNvSpPr>
          <p:nvPr>
            <p:ph type="ftr" sz="quarter" idx="11"/>
          </p:nvPr>
        </p:nvSpPr>
        <p:spPr/>
        <p:txBody>
          <a:bodyPr/>
          <a:lstStyle>
            <a:lvl1pPr>
              <a:defRPr/>
            </a:lvl1pPr>
          </a:lstStyle>
          <a:p>
            <a:pPr>
              <a:defRPr/>
            </a:pPr>
            <a:endParaRPr lang="nl-BE"/>
          </a:p>
        </p:txBody>
      </p:sp>
      <p:sp>
        <p:nvSpPr>
          <p:cNvPr id="5" name="Tijdelijke aanduiding voor dianummer 5">
            <a:extLst>
              <a:ext uri="{FF2B5EF4-FFF2-40B4-BE49-F238E27FC236}">
                <a16:creationId xmlns:a16="http://schemas.microsoft.com/office/drawing/2014/main" id="{9F7F4673-2653-6E20-3E9B-748F6C08F979}"/>
              </a:ext>
            </a:extLst>
          </p:cNvPr>
          <p:cNvSpPr>
            <a:spLocks noGrp="1"/>
          </p:cNvSpPr>
          <p:nvPr>
            <p:ph type="sldNum" sz="quarter" idx="12"/>
          </p:nvPr>
        </p:nvSpPr>
        <p:spPr/>
        <p:txBody>
          <a:bodyPr/>
          <a:lstStyle>
            <a:lvl1pPr>
              <a:defRPr/>
            </a:lvl1pPr>
          </a:lstStyle>
          <a:p>
            <a:pPr>
              <a:defRPr/>
            </a:pPr>
            <a:fld id="{A1E55353-946F-497B-A143-1C074FAC25EF}" type="slidenum">
              <a:rPr lang="nl-BE"/>
              <a:pPr>
                <a:defRPr/>
              </a:pPr>
              <a:t>‹nr.›</a:t>
            </a:fld>
            <a:endParaRPr lang="nl-BE" dirty="0"/>
          </a:p>
        </p:txBody>
      </p:sp>
    </p:spTree>
    <p:extLst>
      <p:ext uri="{BB962C8B-B14F-4D97-AF65-F5344CB8AC3E}">
        <p14:creationId xmlns:p14="http://schemas.microsoft.com/office/powerpoint/2010/main" val="1645508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57E8F121-BB4C-9905-2412-6CCDF32C30DE}"/>
              </a:ext>
            </a:extLst>
          </p:cNvPr>
          <p:cNvSpPr>
            <a:spLocks noGrp="1"/>
          </p:cNvSpPr>
          <p:nvPr>
            <p:ph type="dt" sz="half" idx="10"/>
          </p:nvPr>
        </p:nvSpPr>
        <p:spPr/>
        <p:txBody>
          <a:bodyPr/>
          <a:lstStyle>
            <a:lvl1pPr>
              <a:defRPr/>
            </a:lvl1pPr>
          </a:lstStyle>
          <a:p>
            <a:pPr>
              <a:defRPr/>
            </a:pPr>
            <a:fld id="{F919B20E-F2CA-4097-8315-915494501586}" type="datetime1">
              <a:rPr lang="en-GB" smtClean="0"/>
              <a:t>29/08/2023</a:t>
            </a:fld>
            <a:endParaRPr lang="nl-BE" dirty="0"/>
          </a:p>
        </p:txBody>
      </p:sp>
      <p:sp>
        <p:nvSpPr>
          <p:cNvPr id="3" name="Tijdelijke aanduiding voor voettekst 4">
            <a:extLst>
              <a:ext uri="{FF2B5EF4-FFF2-40B4-BE49-F238E27FC236}">
                <a16:creationId xmlns:a16="http://schemas.microsoft.com/office/drawing/2014/main" id="{8C2C1945-4621-21E1-912B-7EF4985F0B08}"/>
              </a:ext>
            </a:extLst>
          </p:cNvPr>
          <p:cNvSpPr>
            <a:spLocks noGrp="1"/>
          </p:cNvSpPr>
          <p:nvPr>
            <p:ph type="ftr" sz="quarter" idx="11"/>
          </p:nvPr>
        </p:nvSpPr>
        <p:spPr/>
        <p:txBody>
          <a:bodyPr/>
          <a:lstStyle>
            <a:lvl1pPr>
              <a:defRPr/>
            </a:lvl1pPr>
          </a:lstStyle>
          <a:p>
            <a:pPr>
              <a:defRPr/>
            </a:pPr>
            <a:endParaRPr lang="nl-BE"/>
          </a:p>
        </p:txBody>
      </p:sp>
      <p:sp>
        <p:nvSpPr>
          <p:cNvPr id="4" name="Tijdelijke aanduiding voor dianummer 5">
            <a:extLst>
              <a:ext uri="{FF2B5EF4-FFF2-40B4-BE49-F238E27FC236}">
                <a16:creationId xmlns:a16="http://schemas.microsoft.com/office/drawing/2014/main" id="{8DBE7496-5698-BAF8-1F38-21390917C3F4}"/>
              </a:ext>
            </a:extLst>
          </p:cNvPr>
          <p:cNvSpPr>
            <a:spLocks noGrp="1"/>
          </p:cNvSpPr>
          <p:nvPr>
            <p:ph type="sldNum" sz="quarter" idx="12"/>
          </p:nvPr>
        </p:nvSpPr>
        <p:spPr/>
        <p:txBody>
          <a:bodyPr/>
          <a:lstStyle>
            <a:lvl1pPr>
              <a:defRPr/>
            </a:lvl1pPr>
          </a:lstStyle>
          <a:p>
            <a:pPr>
              <a:defRPr/>
            </a:pPr>
            <a:fld id="{0DD6C19A-173E-4497-A4F3-DBF6F4CF4097}" type="slidenum">
              <a:rPr lang="nl-BE"/>
              <a:pPr>
                <a:defRPr/>
              </a:pPr>
              <a:t>‹nr.›</a:t>
            </a:fld>
            <a:endParaRPr lang="nl-BE" dirty="0"/>
          </a:p>
        </p:txBody>
      </p:sp>
    </p:spTree>
    <p:extLst>
      <p:ext uri="{BB962C8B-B14F-4D97-AF65-F5344CB8AC3E}">
        <p14:creationId xmlns:p14="http://schemas.microsoft.com/office/powerpoint/2010/main" val="344007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52BDEC"/>
                </a:solidFill>
              </a:defRPr>
            </a:lvl1pPr>
          </a:lstStyle>
          <a:p>
            <a:r>
              <a:rPr lang="en-US"/>
              <a:t>Click to edit Master title style</a:t>
            </a:r>
            <a:endParaRPr lang="nl-BE" dirty="0"/>
          </a:p>
        </p:txBody>
      </p:sp>
      <p:sp>
        <p:nvSpPr>
          <p:cNvPr id="6" name="Tijdelijke aanduiding voor tekst 2"/>
          <p:cNvSpPr>
            <a:spLocks noGrp="1"/>
          </p:cNvSpPr>
          <p:nvPr>
            <p:ph idx="1"/>
          </p:nvPr>
        </p:nvSpPr>
        <p:spPr>
          <a:xfrm>
            <a:off x="540000" y="1349999"/>
            <a:ext cx="8334000" cy="4428000"/>
          </a:xfrm>
          <a:prstGeom prst="rect">
            <a:avLst/>
          </a:prstGeom>
        </p:spPr>
        <p:txBody>
          <a:bodyPr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3" name="Tijdelijke aanduiding voor datum 3">
            <a:extLst>
              <a:ext uri="{FF2B5EF4-FFF2-40B4-BE49-F238E27FC236}">
                <a16:creationId xmlns:a16="http://schemas.microsoft.com/office/drawing/2014/main" id="{0D536577-C5A3-8779-1ECF-9728C622394A}"/>
              </a:ext>
            </a:extLst>
          </p:cNvPr>
          <p:cNvSpPr>
            <a:spLocks noGrp="1"/>
          </p:cNvSpPr>
          <p:nvPr>
            <p:ph type="dt" sz="half" idx="10"/>
          </p:nvPr>
        </p:nvSpPr>
        <p:spPr/>
        <p:txBody>
          <a:bodyPr/>
          <a:lstStyle>
            <a:lvl1pPr>
              <a:defRPr/>
            </a:lvl1pPr>
          </a:lstStyle>
          <a:p>
            <a:fld id="{D904E4C4-854F-4CDE-AD34-D85FAB49D3D9}" type="datetime1">
              <a:rPr lang="en-GB" smtClean="0"/>
              <a:t>29/08/2023</a:t>
            </a:fld>
            <a:endParaRPr lang="en-GB"/>
          </a:p>
        </p:txBody>
      </p:sp>
      <p:sp>
        <p:nvSpPr>
          <p:cNvPr id="4" name="Tijdelijke aanduiding voor voettekst 4">
            <a:extLst>
              <a:ext uri="{FF2B5EF4-FFF2-40B4-BE49-F238E27FC236}">
                <a16:creationId xmlns:a16="http://schemas.microsoft.com/office/drawing/2014/main" id="{BA3E1ED9-617B-6963-4E11-8246CAFD9830}"/>
              </a:ext>
            </a:extLst>
          </p:cNvPr>
          <p:cNvSpPr>
            <a:spLocks noGrp="1"/>
          </p:cNvSpPr>
          <p:nvPr>
            <p:ph type="ftr" sz="quarter" idx="11"/>
          </p:nvPr>
        </p:nvSpPr>
        <p:spPr/>
        <p:txBody>
          <a:bodyPr/>
          <a:lstStyle>
            <a:lvl1pPr>
              <a:defRPr/>
            </a:lvl1pPr>
          </a:lstStyle>
          <a:p>
            <a:endParaRPr lang="en-GB"/>
          </a:p>
        </p:txBody>
      </p:sp>
      <p:sp>
        <p:nvSpPr>
          <p:cNvPr id="5" name="Tijdelijke aanduiding voor dianummer 5">
            <a:extLst>
              <a:ext uri="{FF2B5EF4-FFF2-40B4-BE49-F238E27FC236}">
                <a16:creationId xmlns:a16="http://schemas.microsoft.com/office/drawing/2014/main" id="{4CAEDA1D-EEC5-409D-F3E7-0FECA372DA83}"/>
              </a:ext>
            </a:extLst>
          </p:cNvPr>
          <p:cNvSpPr>
            <a:spLocks noGrp="1"/>
          </p:cNvSpPr>
          <p:nvPr>
            <p:ph type="sldNum" sz="quarter" idx="12"/>
          </p:nvPr>
        </p:nvSpPr>
        <p:spPr/>
        <p:txBody>
          <a:bodyPr/>
          <a:lstStyle>
            <a:lvl1pPr>
              <a:defRPr/>
            </a:lvl1pPr>
          </a:lstStyle>
          <a:p>
            <a:fld id="{62B8BF16-9A37-402E-8AAB-C8F341DE5801}" type="slidenum">
              <a:rPr lang="en-GB" smtClean="0"/>
              <a:t>‹nr.›</a:t>
            </a:fld>
            <a:endParaRPr lang="en-GB"/>
          </a:p>
        </p:txBody>
      </p:sp>
    </p:spTree>
    <p:extLst>
      <p:ext uri="{BB962C8B-B14F-4D97-AF65-F5344CB8AC3E}">
        <p14:creationId xmlns:p14="http://schemas.microsoft.com/office/powerpoint/2010/main" val="3521816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0000" y="540000"/>
            <a:ext cx="3008313" cy="895100"/>
          </a:xfrm>
        </p:spPr>
        <p:txBody>
          <a:bodyPr anchor="t"/>
          <a:lstStyle>
            <a:lvl1pPr algn="l">
              <a:defRPr sz="2000" b="1"/>
            </a:lvl1pPr>
          </a:lstStyle>
          <a:p>
            <a:r>
              <a:rPr lang="en-US"/>
              <a:t>Click to edit Master title style</a:t>
            </a:r>
            <a:endParaRPr lang="nl-BE" dirty="0"/>
          </a:p>
        </p:txBody>
      </p:sp>
      <p:sp>
        <p:nvSpPr>
          <p:cNvPr id="3" name="Tijdelijke aanduiding voor inhoud 2"/>
          <p:cNvSpPr>
            <a:spLocks noGrp="1"/>
          </p:cNvSpPr>
          <p:nvPr>
            <p:ph idx="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tekst 3"/>
          <p:cNvSpPr>
            <a:spLocks noGrp="1"/>
          </p:cNvSpPr>
          <p:nvPr>
            <p:ph type="body" sz="half" idx="2"/>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3">
            <a:extLst>
              <a:ext uri="{FF2B5EF4-FFF2-40B4-BE49-F238E27FC236}">
                <a16:creationId xmlns:a16="http://schemas.microsoft.com/office/drawing/2014/main" id="{7A58D660-CCBB-87C3-5BF0-AE5E4E626DD0}"/>
              </a:ext>
            </a:extLst>
          </p:cNvPr>
          <p:cNvSpPr>
            <a:spLocks noGrp="1"/>
          </p:cNvSpPr>
          <p:nvPr>
            <p:ph type="dt" sz="half" idx="10"/>
          </p:nvPr>
        </p:nvSpPr>
        <p:spPr/>
        <p:txBody>
          <a:bodyPr/>
          <a:lstStyle>
            <a:lvl1pPr>
              <a:defRPr/>
            </a:lvl1pPr>
          </a:lstStyle>
          <a:p>
            <a:pPr>
              <a:defRPr/>
            </a:pPr>
            <a:fld id="{4E1AFA15-806F-4B61-B6AF-2936752FC1D5}" type="datetime1">
              <a:rPr lang="en-GB" smtClean="0"/>
              <a:t>29/08/2023</a:t>
            </a:fld>
            <a:endParaRPr lang="nl-BE" dirty="0"/>
          </a:p>
        </p:txBody>
      </p:sp>
      <p:sp>
        <p:nvSpPr>
          <p:cNvPr id="6" name="Tijdelijke aanduiding voor voettekst 4">
            <a:extLst>
              <a:ext uri="{FF2B5EF4-FFF2-40B4-BE49-F238E27FC236}">
                <a16:creationId xmlns:a16="http://schemas.microsoft.com/office/drawing/2014/main" id="{167B564D-2FD6-B138-C65C-900E15DA568A}"/>
              </a:ext>
            </a:extLst>
          </p:cNvPr>
          <p:cNvSpPr>
            <a:spLocks noGrp="1"/>
          </p:cNvSpPr>
          <p:nvPr>
            <p:ph type="ftr" sz="quarter" idx="11"/>
          </p:nvPr>
        </p:nvSpPr>
        <p:spPr/>
        <p:txBody>
          <a:bodyPr/>
          <a:lstStyle>
            <a:lvl1pPr>
              <a:defRPr/>
            </a:lvl1pPr>
          </a:lstStyle>
          <a:p>
            <a:pPr>
              <a:defRPr/>
            </a:pPr>
            <a:endParaRPr lang="nl-BE"/>
          </a:p>
        </p:txBody>
      </p:sp>
      <p:sp>
        <p:nvSpPr>
          <p:cNvPr id="7" name="Tijdelijke aanduiding voor dianummer 5">
            <a:extLst>
              <a:ext uri="{FF2B5EF4-FFF2-40B4-BE49-F238E27FC236}">
                <a16:creationId xmlns:a16="http://schemas.microsoft.com/office/drawing/2014/main" id="{B27EA4AA-E0A6-F9F2-7DA9-2C06C471E515}"/>
              </a:ext>
            </a:extLst>
          </p:cNvPr>
          <p:cNvSpPr>
            <a:spLocks noGrp="1"/>
          </p:cNvSpPr>
          <p:nvPr>
            <p:ph type="sldNum" sz="quarter" idx="12"/>
          </p:nvPr>
        </p:nvSpPr>
        <p:spPr/>
        <p:txBody>
          <a:bodyPr/>
          <a:lstStyle>
            <a:lvl1pPr>
              <a:defRPr/>
            </a:lvl1pPr>
          </a:lstStyle>
          <a:p>
            <a:pPr>
              <a:defRPr/>
            </a:pPr>
            <a:fld id="{774AB748-91B5-4A1A-99F2-473A58A5D0EB}" type="slidenum">
              <a:rPr lang="nl-BE"/>
              <a:pPr>
                <a:defRPr/>
              </a:pPr>
              <a:t>‹nr.›</a:t>
            </a:fld>
            <a:endParaRPr lang="nl-BE" dirty="0"/>
          </a:p>
        </p:txBody>
      </p:sp>
    </p:spTree>
    <p:extLst>
      <p:ext uri="{BB962C8B-B14F-4D97-AF65-F5344CB8AC3E}">
        <p14:creationId xmlns:p14="http://schemas.microsoft.com/office/powerpoint/2010/main" val="748098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0000" y="4788000"/>
            <a:ext cx="8334000" cy="540000"/>
          </a:xfrm>
        </p:spPr>
        <p:txBody>
          <a:bodyPr anchor="t">
            <a:noAutofit/>
          </a:bodyPr>
          <a:lstStyle>
            <a:lvl1pPr algn="l">
              <a:defRPr sz="2000" b="1"/>
            </a:lvl1pPr>
          </a:lstStyle>
          <a:p>
            <a:r>
              <a:rPr lang="en-US"/>
              <a:t>Click to edit Master title style</a:t>
            </a:r>
            <a:endParaRPr lang="nl-BE" dirty="0"/>
          </a:p>
        </p:txBody>
      </p:sp>
      <p:sp>
        <p:nvSpPr>
          <p:cNvPr id="3" name="Tijdelijke aanduiding voor afbeelding 2"/>
          <p:cNvSpPr>
            <a:spLocks noGrp="1"/>
          </p:cNvSpPr>
          <p:nvPr>
            <p:ph type="pic" idx="1"/>
          </p:nvPr>
        </p:nvSpPr>
        <p:spPr>
          <a:xfrm>
            <a:off x="540000" y="540000"/>
            <a:ext cx="83340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BE" noProof="0" dirty="0"/>
          </a:p>
        </p:txBody>
      </p:sp>
      <p:sp>
        <p:nvSpPr>
          <p:cNvPr id="4" name="Tijdelijke aanduiding voor tekst 3"/>
          <p:cNvSpPr>
            <a:spLocks noGrp="1"/>
          </p:cNvSpPr>
          <p:nvPr>
            <p:ph type="body" sz="half" idx="2"/>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ianummer 6">
            <a:extLst>
              <a:ext uri="{FF2B5EF4-FFF2-40B4-BE49-F238E27FC236}">
                <a16:creationId xmlns:a16="http://schemas.microsoft.com/office/drawing/2014/main" id="{5DB69F4E-BE89-D32E-11EC-EDA6E0683B82}"/>
              </a:ext>
            </a:extLst>
          </p:cNvPr>
          <p:cNvSpPr>
            <a:spLocks noGrp="1"/>
          </p:cNvSpPr>
          <p:nvPr>
            <p:ph type="sldNum" sz="quarter" idx="10"/>
          </p:nvPr>
        </p:nvSpPr>
        <p:spPr/>
        <p:txBody>
          <a:bodyPr/>
          <a:lstStyle>
            <a:lvl1pPr>
              <a:defRPr/>
            </a:lvl1pPr>
          </a:lstStyle>
          <a:p>
            <a:pPr>
              <a:defRPr/>
            </a:pPr>
            <a:fld id="{CA8C524C-1910-41AE-AACF-E589F7257562}" type="slidenum">
              <a:rPr lang="nl-BE"/>
              <a:pPr>
                <a:defRPr/>
              </a:pPr>
              <a:t>‹nr.›</a:t>
            </a:fld>
            <a:endParaRPr lang="nl-BE" dirty="0"/>
          </a:p>
        </p:txBody>
      </p:sp>
      <p:sp>
        <p:nvSpPr>
          <p:cNvPr id="6" name="Tijdelijke aanduiding voor voettekst 3">
            <a:extLst>
              <a:ext uri="{FF2B5EF4-FFF2-40B4-BE49-F238E27FC236}">
                <a16:creationId xmlns:a16="http://schemas.microsoft.com/office/drawing/2014/main" id="{E6964F26-A97C-F167-5452-E63F89EFECF3}"/>
              </a:ext>
            </a:extLst>
          </p:cNvPr>
          <p:cNvSpPr>
            <a:spLocks noGrp="1"/>
          </p:cNvSpPr>
          <p:nvPr>
            <p:ph type="ftr" sz="quarter" idx="11"/>
          </p:nvPr>
        </p:nvSpPr>
        <p:spPr/>
        <p:txBody>
          <a:bodyPr/>
          <a:lstStyle>
            <a:lvl1pPr>
              <a:defRPr/>
            </a:lvl1pPr>
          </a:lstStyle>
          <a:p>
            <a:pPr>
              <a:defRPr/>
            </a:pPr>
            <a:endParaRPr lang="nl-BE"/>
          </a:p>
        </p:txBody>
      </p:sp>
      <p:sp>
        <p:nvSpPr>
          <p:cNvPr id="7" name="Tijdelijke aanduiding voor datum 4">
            <a:extLst>
              <a:ext uri="{FF2B5EF4-FFF2-40B4-BE49-F238E27FC236}">
                <a16:creationId xmlns:a16="http://schemas.microsoft.com/office/drawing/2014/main" id="{63D19B57-B29B-1525-6BC9-BB878C292CE7}"/>
              </a:ext>
            </a:extLst>
          </p:cNvPr>
          <p:cNvSpPr>
            <a:spLocks noGrp="1"/>
          </p:cNvSpPr>
          <p:nvPr>
            <p:ph type="dt" sz="half" idx="12"/>
          </p:nvPr>
        </p:nvSpPr>
        <p:spPr>
          <a:xfrm>
            <a:off x="539750" y="6048375"/>
            <a:ext cx="936625" cy="287338"/>
          </a:xfrm>
        </p:spPr>
        <p:txBody>
          <a:bodyPr/>
          <a:lstStyle>
            <a:lvl1pPr>
              <a:defRPr/>
            </a:lvl1pPr>
          </a:lstStyle>
          <a:p>
            <a:pPr>
              <a:defRPr/>
            </a:pPr>
            <a:fld id="{3429B626-5201-4C2C-81ED-36ED9D6B8CC8}" type="datetime1">
              <a:rPr lang="en-GB" smtClean="0"/>
              <a:t>29/08/2023</a:t>
            </a:fld>
            <a:endParaRPr lang="nl-BE" dirty="0"/>
          </a:p>
        </p:txBody>
      </p:sp>
    </p:spTree>
    <p:extLst>
      <p:ext uri="{BB962C8B-B14F-4D97-AF65-F5344CB8AC3E}">
        <p14:creationId xmlns:p14="http://schemas.microsoft.com/office/powerpoint/2010/main" val="285052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ekop">
    <p:spTree>
      <p:nvGrpSpPr>
        <p:cNvPr id="1" name=""/>
        <p:cNvGrpSpPr/>
        <p:nvPr/>
      </p:nvGrpSpPr>
      <p:grpSpPr>
        <a:xfrm>
          <a:off x="0" y="0"/>
          <a:ext cx="0" cy="0"/>
          <a:chOff x="0" y="0"/>
          <a:chExt cx="0" cy="0"/>
        </a:xfrm>
      </p:grpSpPr>
      <p:sp>
        <p:nvSpPr>
          <p:cNvPr id="2" name="Rechthoek 12">
            <a:extLst>
              <a:ext uri="{FF2B5EF4-FFF2-40B4-BE49-F238E27FC236}">
                <a16:creationId xmlns:a16="http://schemas.microsoft.com/office/drawing/2014/main" id="{DFC988DF-4E8A-E8D7-59AC-AC2858F5D47E}"/>
              </a:ext>
            </a:extLst>
          </p:cNvPr>
          <p:cNvSpPr/>
          <p:nvPr/>
        </p:nvSpPr>
        <p:spPr>
          <a:xfrm>
            <a:off x="0" y="0"/>
            <a:ext cx="9144000" cy="6372225"/>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3" name="Afbeelding 16">
            <a:extLst>
              <a:ext uri="{FF2B5EF4-FFF2-40B4-BE49-F238E27FC236}">
                <a16:creationId xmlns:a16="http://schemas.microsoft.com/office/drawing/2014/main" id="{BCA60656-7EE5-02B3-0126-9380187B1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238" y="6048375"/>
            <a:ext cx="15128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EF16AE68-BFA8-6203-550C-203FCB860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9600"/>
            <a:ext cx="330041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ctrTitle"/>
          </p:nvPr>
        </p:nvSpPr>
        <p:spPr>
          <a:xfrm>
            <a:off x="3780000" y="2304000"/>
            <a:ext cx="5094000" cy="1800200"/>
          </a:xfrm>
        </p:spPr>
        <p:txBody>
          <a:bodyPr>
            <a:noAutofit/>
          </a:bodyPr>
          <a:lstStyle>
            <a:lvl1pPr>
              <a:defRPr sz="4000">
                <a:solidFill>
                  <a:schemeClr val="bg1"/>
                </a:solidFill>
              </a:defRPr>
            </a:lvl1pPr>
          </a:lstStyle>
          <a:p>
            <a:r>
              <a:rPr lang="en-US"/>
              <a:t>Click to edit Master title style</a:t>
            </a:r>
            <a:endParaRPr lang="nl-BE" dirty="0"/>
          </a:p>
        </p:txBody>
      </p:sp>
      <p:sp>
        <p:nvSpPr>
          <p:cNvPr id="10" name="Ondertitel 2"/>
          <p:cNvSpPr>
            <a:spLocks noGrp="1"/>
          </p:cNvSpPr>
          <p:nvPr>
            <p:ph type="subTitle" idx="1"/>
          </p:nvPr>
        </p:nvSpPr>
        <p:spPr>
          <a:xfrm>
            <a:off x="3780000" y="4419108"/>
            <a:ext cx="5094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Tree>
    <p:extLst>
      <p:ext uri="{BB962C8B-B14F-4D97-AF65-F5344CB8AC3E}">
        <p14:creationId xmlns:p14="http://schemas.microsoft.com/office/powerpoint/2010/main" val="58828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52BDEC"/>
                </a:solidFill>
              </a:defRPr>
            </a:lvl1pPr>
          </a:lstStyle>
          <a:p>
            <a:r>
              <a:rPr lang="en-US"/>
              <a:t>Click to edit Master title style</a:t>
            </a:r>
            <a:endParaRPr lang="nl-BE" dirty="0"/>
          </a:p>
        </p:txBody>
      </p:sp>
      <p:sp>
        <p:nvSpPr>
          <p:cNvPr id="3" name="Tijdelijke aanduiding voor inhoud 2"/>
          <p:cNvSpPr>
            <a:spLocks noGrp="1"/>
          </p:cNvSpPr>
          <p:nvPr>
            <p:ph sz="half" idx="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inhoud 3"/>
          <p:cNvSpPr>
            <a:spLocks noGrp="1"/>
          </p:cNvSpPr>
          <p:nvPr>
            <p:ph sz="half" idx="2"/>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Tijdelijke aanduiding voor datum 3">
            <a:extLst>
              <a:ext uri="{FF2B5EF4-FFF2-40B4-BE49-F238E27FC236}">
                <a16:creationId xmlns:a16="http://schemas.microsoft.com/office/drawing/2014/main" id="{EBC9675E-FCEB-F851-BDD2-0CF240B13344}"/>
              </a:ext>
            </a:extLst>
          </p:cNvPr>
          <p:cNvSpPr>
            <a:spLocks noGrp="1"/>
          </p:cNvSpPr>
          <p:nvPr>
            <p:ph type="dt" sz="half" idx="10"/>
          </p:nvPr>
        </p:nvSpPr>
        <p:spPr/>
        <p:txBody>
          <a:bodyPr/>
          <a:lstStyle>
            <a:lvl1pPr>
              <a:defRPr/>
            </a:lvl1pPr>
          </a:lstStyle>
          <a:p>
            <a:fld id="{68280EE5-F34F-45E5-933A-D82E7B8C6B73}" type="datetime1">
              <a:rPr lang="en-GB" smtClean="0"/>
              <a:t>29/08/2023</a:t>
            </a:fld>
            <a:endParaRPr lang="en-GB"/>
          </a:p>
        </p:txBody>
      </p:sp>
      <p:sp>
        <p:nvSpPr>
          <p:cNvPr id="6" name="Tijdelijke aanduiding voor voettekst 4">
            <a:extLst>
              <a:ext uri="{FF2B5EF4-FFF2-40B4-BE49-F238E27FC236}">
                <a16:creationId xmlns:a16="http://schemas.microsoft.com/office/drawing/2014/main" id="{59C64B84-C8D8-546A-A0DB-C051BDAE7E8A}"/>
              </a:ext>
            </a:extLst>
          </p:cNvPr>
          <p:cNvSpPr>
            <a:spLocks noGrp="1"/>
          </p:cNvSpPr>
          <p:nvPr>
            <p:ph type="ftr" sz="quarter" idx="11"/>
          </p:nvPr>
        </p:nvSpPr>
        <p:spPr/>
        <p:txBody>
          <a:bodyPr/>
          <a:lstStyle>
            <a:lvl1pPr>
              <a:defRPr/>
            </a:lvl1pPr>
          </a:lstStyle>
          <a:p>
            <a:endParaRPr lang="en-GB"/>
          </a:p>
        </p:txBody>
      </p:sp>
      <p:sp>
        <p:nvSpPr>
          <p:cNvPr id="7" name="Tijdelijke aanduiding voor dianummer 5">
            <a:extLst>
              <a:ext uri="{FF2B5EF4-FFF2-40B4-BE49-F238E27FC236}">
                <a16:creationId xmlns:a16="http://schemas.microsoft.com/office/drawing/2014/main" id="{65667D1B-961C-3AD0-4D97-1D4CF6AAA8E5}"/>
              </a:ext>
            </a:extLst>
          </p:cNvPr>
          <p:cNvSpPr>
            <a:spLocks noGrp="1"/>
          </p:cNvSpPr>
          <p:nvPr>
            <p:ph type="sldNum" sz="quarter" idx="12"/>
          </p:nvPr>
        </p:nvSpPr>
        <p:spPr/>
        <p:txBody>
          <a:bodyPr/>
          <a:lstStyle>
            <a:lvl1pPr>
              <a:defRPr/>
            </a:lvl1pPr>
          </a:lstStyle>
          <a:p>
            <a:fld id="{62B8BF16-9A37-402E-8AAB-C8F341DE5801}" type="slidenum">
              <a:rPr lang="en-GB" smtClean="0"/>
              <a:t>‹nr.›</a:t>
            </a:fld>
            <a:endParaRPr lang="en-GB"/>
          </a:p>
        </p:txBody>
      </p:sp>
    </p:spTree>
    <p:extLst>
      <p:ext uri="{BB962C8B-B14F-4D97-AF65-F5344CB8AC3E}">
        <p14:creationId xmlns:p14="http://schemas.microsoft.com/office/powerpoint/2010/main" val="245135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nl-BE" dirty="0"/>
          </a:p>
        </p:txBody>
      </p:sp>
      <p:sp>
        <p:nvSpPr>
          <p:cNvPr id="3" name="Tijdelijke aanduiding voor tekst 2"/>
          <p:cNvSpPr>
            <a:spLocks noGrp="1"/>
          </p:cNvSpPr>
          <p:nvPr>
            <p:ph type="body" idx="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Tijdelijke aanduiding voor tekst 4"/>
          <p:cNvSpPr>
            <a:spLocks noGrp="1"/>
          </p:cNvSpPr>
          <p:nvPr>
            <p:ph type="body" sz="quarter" idx="3"/>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7" name="Tijdelijke aanduiding voor datum 3">
            <a:extLst>
              <a:ext uri="{FF2B5EF4-FFF2-40B4-BE49-F238E27FC236}">
                <a16:creationId xmlns:a16="http://schemas.microsoft.com/office/drawing/2014/main" id="{5BF4674D-6B4C-49DB-84CF-72A7749E13FD}"/>
              </a:ext>
            </a:extLst>
          </p:cNvPr>
          <p:cNvSpPr>
            <a:spLocks noGrp="1"/>
          </p:cNvSpPr>
          <p:nvPr>
            <p:ph type="dt" sz="half" idx="10"/>
          </p:nvPr>
        </p:nvSpPr>
        <p:spPr/>
        <p:txBody>
          <a:bodyPr/>
          <a:lstStyle>
            <a:lvl1pPr>
              <a:defRPr/>
            </a:lvl1pPr>
          </a:lstStyle>
          <a:p>
            <a:fld id="{D3106810-ADDA-47EE-8721-C064C04C138A}" type="datetime1">
              <a:rPr lang="en-GB" smtClean="0"/>
              <a:t>29/08/2023</a:t>
            </a:fld>
            <a:endParaRPr lang="en-GB"/>
          </a:p>
        </p:txBody>
      </p:sp>
      <p:sp>
        <p:nvSpPr>
          <p:cNvPr id="8" name="Tijdelijke aanduiding voor voettekst 4">
            <a:extLst>
              <a:ext uri="{FF2B5EF4-FFF2-40B4-BE49-F238E27FC236}">
                <a16:creationId xmlns:a16="http://schemas.microsoft.com/office/drawing/2014/main" id="{22FBC042-A539-A1B2-5190-3370AB3330BD}"/>
              </a:ext>
            </a:extLst>
          </p:cNvPr>
          <p:cNvSpPr>
            <a:spLocks noGrp="1"/>
          </p:cNvSpPr>
          <p:nvPr>
            <p:ph type="ftr" sz="quarter" idx="11"/>
          </p:nvPr>
        </p:nvSpPr>
        <p:spPr/>
        <p:txBody>
          <a:bodyPr/>
          <a:lstStyle>
            <a:lvl1pPr>
              <a:defRPr/>
            </a:lvl1pPr>
          </a:lstStyle>
          <a:p>
            <a:endParaRPr lang="en-GB"/>
          </a:p>
        </p:txBody>
      </p:sp>
      <p:sp>
        <p:nvSpPr>
          <p:cNvPr id="9" name="Tijdelijke aanduiding voor dianummer 5">
            <a:extLst>
              <a:ext uri="{FF2B5EF4-FFF2-40B4-BE49-F238E27FC236}">
                <a16:creationId xmlns:a16="http://schemas.microsoft.com/office/drawing/2014/main" id="{9B54BB4A-E5FB-337D-3D35-0C3C2D0F1FBA}"/>
              </a:ext>
            </a:extLst>
          </p:cNvPr>
          <p:cNvSpPr>
            <a:spLocks noGrp="1"/>
          </p:cNvSpPr>
          <p:nvPr>
            <p:ph type="sldNum" sz="quarter" idx="12"/>
          </p:nvPr>
        </p:nvSpPr>
        <p:spPr/>
        <p:txBody>
          <a:bodyPr/>
          <a:lstStyle>
            <a:lvl1pPr>
              <a:defRPr/>
            </a:lvl1pPr>
          </a:lstStyle>
          <a:p>
            <a:fld id="{62B8BF16-9A37-402E-8AAB-C8F341DE5801}" type="slidenum">
              <a:rPr lang="en-GB" smtClean="0"/>
              <a:t>‹nr.›</a:t>
            </a:fld>
            <a:endParaRPr lang="en-GB"/>
          </a:p>
        </p:txBody>
      </p:sp>
    </p:spTree>
    <p:extLst>
      <p:ext uri="{BB962C8B-B14F-4D97-AF65-F5344CB8AC3E}">
        <p14:creationId xmlns:p14="http://schemas.microsoft.com/office/powerpoint/2010/main" val="398803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nl-BE" dirty="0"/>
          </a:p>
        </p:txBody>
      </p:sp>
      <p:sp>
        <p:nvSpPr>
          <p:cNvPr id="3" name="Tijdelijke aanduiding voor datum 3">
            <a:extLst>
              <a:ext uri="{FF2B5EF4-FFF2-40B4-BE49-F238E27FC236}">
                <a16:creationId xmlns:a16="http://schemas.microsoft.com/office/drawing/2014/main" id="{D9061BE9-5333-D1BE-6D92-B34282E2FAF9}"/>
              </a:ext>
            </a:extLst>
          </p:cNvPr>
          <p:cNvSpPr>
            <a:spLocks noGrp="1"/>
          </p:cNvSpPr>
          <p:nvPr>
            <p:ph type="dt" sz="half" idx="10"/>
          </p:nvPr>
        </p:nvSpPr>
        <p:spPr/>
        <p:txBody>
          <a:bodyPr/>
          <a:lstStyle>
            <a:lvl1pPr>
              <a:defRPr/>
            </a:lvl1pPr>
          </a:lstStyle>
          <a:p>
            <a:fld id="{6F1B4FC0-D7A1-47D1-8DA4-6171930C68AA}" type="datetime1">
              <a:rPr lang="en-GB" smtClean="0"/>
              <a:t>29/08/2023</a:t>
            </a:fld>
            <a:endParaRPr lang="en-GB"/>
          </a:p>
        </p:txBody>
      </p:sp>
      <p:sp>
        <p:nvSpPr>
          <p:cNvPr id="4" name="Tijdelijke aanduiding voor voettekst 4">
            <a:extLst>
              <a:ext uri="{FF2B5EF4-FFF2-40B4-BE49-F238E27FC236}">
                <a16:creationId xmlns:a16="http://schemas.microsoft.com/office/drawing/2014/main" id="{2A77DCEB-9694-D3E6-D5BA-8D14F46AD398}"/>
              </a:ext>
            </a:extLst>
          </p:cNvPr>
          <p:cNvSpPr>
            <a:spLocks noGrp="1"/>
          </p:cNvSpPr>
          <p:nvPr>
            <p:ph type="ftr" sz="quarter" idx="11"/>
          </p:nvPr>
        </p:nvSpPr>
        <p:spPr/>
        <p:txBody>
          <a:bodyPr/>
          <a:lstStyle>
            <a:lvl1pPr>
              <a:defRPr/>
            </a:lvl1pPr>
          </a:lstStyle>
          <a:p>
            <a:endParaRPr lang="en-GB"/>
          </a:p>
        </p:txBody>
      </p:sp>
      <p:sp>
        <p:nvSpPr>
          <p:cNvPr id="5" name="Tijdelijke aanduiding voor dianummer 5">
            <a:extLst>
              <a:ext uri="{FF2B5EF4-FFF2-40B4-BE49-F238E27FC236}">
                <a16:creationId xmlns:a16="http://schemas.microsoft.com/office/drawing/2014/main" id="{CD890AB0-23A8-97A4-6692-07A4E84E7B85}"/>
              </a:ext>
            </a:extLst>
          </p:cNvPr>
          <p:cNvSpPr>
            <a:spLocks noGrp="1"/>
          </p:cNvSpPr>
          <p:nvPr>
            <p:ph type="sldNum" sz="quarter" idx="12"/>
          </p:nvPr>
        </p:nvSpPr>
        <p:spPr/>
        <p:txBody>
          <a:bodyPr/>
          <a:lstStyle>
            <a:lvl1pPr>
              <a:defRPr/>
            </a:lvl1pPr>
          </a:lstStyle>
          <a:p>
            <a:fld id="{62B8BF16-9A37-402E-8AAB-C8F341DE5801}" type="slidenum">
              <a:rPr lang="en-GB" smtClean="0"/>
              <a:t>‹nr.›</a:t>
            </a:fld>
            <a:endParaRPr lang="en-GB"/>
          </a:p>
        </p:txBody>
      </p:sp>
    </p:spTree>
    <p:extLst>
      <p:ext uri="{BB962C8B-B14F-4D97-AF65-F5344CB8AC3E}">
        <p14:creationId xmlns:p14="http://schemas.microsoft.com/office/powerpoint/2010/main" val="373737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9E12393-DDC9-6870-3BBA-5231553A8B4F}"/>
              </a:ext>
            </a:extLst>
          </p:cNvPr>
          <p:cNvSpPr>
            <a:spLocks noGrp="1"/>
          </p:cNvSpPr>
          <p:nvPr>
            <p:ph type="dt" sz="half" idx="10"/>
          </p:nvPr>
        </p:nvSpPr>
        <p:spPr/>
        <p:txBody>
          <a:bodyPr/>
          <a:lstStyle>
            <a:lvl1pPr>
              <a:defRPr/>
            </a:lvl1pPr>
          </a:lstStyle>
          <a:p>
            <a:fld id="{809D4DE6-3BBF-4AAE-8056-6924AA8107E6}" type="datetime1">
              <a:rPr lang="en-GB" smtClean="0"/>
              <a:t>29/08/2023</a:t>
            </a:fld>
            <a:endParaRPr lang="en-GB"/>
          </a:p>
        </p:txBody>
      </p:sp>
      <p:sp>
        <p:nvSpPr>
          <p:cNvPr id="3" name="Tijdelijke aanduiding voor voettekst 4">
            <a:extLst>
              <a:ext uri="{FF2B5EF4-FFF2-40B4-BE49-F238E27FC236}">
                <a16:creationId xmlns:a16="http://schemas.microsoft.com/office/drawing/2014/main" id="{637D3910-EE51-A64E-A8F9-5F66E19C7AD5}"/>
              </a:ext>
            </a:extLst>
          </p:cNvPr>
          <p:cNvSpPr>
            <a:spLocks noGrp="1"/>
          </p:cNvSpPr>
          <p:nvPr>
            <p:ph type="ftr" sz="quarter" idx="11"/>
          </p:nvPr>
        </p:nvSpPr>
        <p:spPr/>
        <p:txBody>
          <a:bodyPr/>
          <a:lstStyle>
            <a:lvl1pPr>
              <a:defRPr/>
            </a:lvl1pPr>
          </a:lstStyle>
          <a:p>
            <a:endParaRPr lang="en-GB"/>
          </a:p>
        </p:txBody>
      </p:sp>
      <p:sp>
        <p:nvSpPr>
          <p:cNvPr id="4" name="Tijdelijke aanduiding voor dianummer 5">
            <a:extLst>
              <a:ext uri="{FF2B5EF4-FFF2-40B4-BE49-F238E27FC236}">
                <a16:creationId xmlns:a16="http://schemas.microsoft.com/office/drawing/2014/main" id="{7B05B6E8-2B6B-D947-5B61-4549B624E424}"/>
              </a:ext>
            </a:extLst>
          </p:cNvPr>
          <p:cNvSpPr>
            <a:spLocks noGrp="1"/>
          </p:cNvSpPr>
          <p:nvPr>
            <p:ph type="sldNum" sz="quarter" idx="12"/>
          </p:nvPr>
        </p:nvSpPr>
        <p:spPr/>
        <p:txBody>
          <a:bodyPr/>
          <a:lstStyle>
            <a:lvl1pPr>
              <a:defRPr/>
            </a:lvl1pPr>
          </a:lstStyle>
          <a:p>
            <a:fld id="{62B8BF16-9A37-402E-8AAB-C8F341DE5801}" type="slidenum">
              <a:rPr lang="en-GB" smtClean="0"/>
              <a:t>‹nr.›</a:t>
            </a:fld>
            <a:endParaRPr lang="en-GB"/>
          </a:p>
        </p:txBody>
      </p:sp>
    </p:spTree>
    <p:extLst>
      <p:ext uri="{BB962C8B-B14F-4D97-AF65-F5344CB8AC3E}">
        <p14:creationId xmlns:p14="http://schemas.microsoft.com/office/powerpoint/2010/main" val="63974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0000" y="540000"/>
            <a:ext cx="3008313" cy="895100"/>
          </a:xfrm>
        </p:spPr>
        <p:txBody>
          <a:bodyPr anchor="t"/>
          <a:lstStyle>
            <a:lvl1pPr algn="l">
              <a:defRPr sz="2000" b="1"/>
            </a:lvl1pPr>
          </a:lstStyle>
          <a:p>
            <a:r>
              <a:rPr lang="en-US"/>
              <a:t>Click to edit Master title style</a:t>
            </a:r>
            <a:endParaRPr lang="nl-BE" dirty="0"/>
          </a:p>
        </p:txBody>
      </p:sp>
      <p:sp>
        <p:nvSpPr>
          <p:cNvPr id="3" name="Tijdelijke aanduiding voor inhoud 2"/>
          <p:cNvSpPr>
            <a:spLocks noGrp="1"/>
          </p:cNvSpPr>
          <p:nvPr>
            <p:ph idx="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tekst 3"/>
          <p:cNvSpPr>
            <a:spLocks noGrp="1"/>
          </p:cNvSpPr>
          <p:nvPr>
            <p:ph type="body" sz="half" idx="2"/>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3">
            <a:extLst>
              <a:ext uri="{FF2B5EF4-FFF2-40B4-BE49-F238E27FC236}">
                <a16:creationId xmlns:a16="http://schemas.microsoft.com/office/drawing/2014/main" id="{67339950-3184-6833-1AD9-E5ED78BDE0FA}"/>
              </a:ext>
            </a:extLst>
          </p:cNvPr>
          <p:cNvSpPr>
            <a:spLocks noGrp="1"/>
          </p:cNvSpPr>
          <p:nvPr>
            <p:ph type="dt" sz="half" idx="10"/>
          </p:nvPr>
        </p:nvSpPr>
        <p:spPr/>
        <p:txBody>
          <a:bodyPr/>
          <a:lstStyle>
            <a:lvl1pPr>
              <a:defRPr/>
            </a:lvl1pPr>
          </a:lstStyle>
          <a:p>
            <a:fld id="{3830C3CA-6154-4FB9-982F-C2C1040B5548}" type="datetime1">
              <a:rPr lang="en-GB" smtClean="0"/>
              <a:t>29/08/2023</a:t>
            </a:fld>
            <a:endParaRPr lang="en-GB"/>
          </a:p>
        </p:txBody>
      </p:sp>
      <p:sp>
        <p:nvSpPr>
          <p:cNvPr id="6" name="Tijdelijke aanduiding voor voettekst 4">
            <a:extLst>
              <a:ext uri="{FF2B5EF4-FFF2-40B4-BE49-F238E27FC236}">
                <a16:creationId xmlns:a16="http://schemas.microsoft.com/office/drawing/2014/main" id="{53366457-E7D8-A110-5D86-85AE26649A7B}"/>
              </a:ext>
            </a:extLst>
          </p:cNvPr>
          <p:cNvSpPr>
            <a:spLocks noGrp="1"/>
          </p:cNvSpPr>
          <p:nvPr>
            <p:ph type="ftr" sz="quarter" idx="11"/>
          </p:nvPr>
        </p:nvSpPr>
        <p:spPr/>
        <p:txBody>
          <a:bodyPr/>
          <a:lstStyle>
            <a:lvl1pPr>
              <a:defRPr/>
            </a:lvl1pPr>
          </a:lstStyle>
          <a:p>
            <a:endParaRPr lang="en-GB"/>
          </a:p>
        </p:txBody>
      </p:sp>
      <p:sp>
        <p:nvSpPr>
          <p:cNvPr id="7" name="Tijdelijke aanduiding voor dianummer 5">
            <a:extLst>
              <a:ext uri="{FF2B5EF4-FFF2-40B4-BE49-F238E27FC236}">
                <a16:creationId xmlns:a16="http://schemas.microsoft.com/office/drawing/2014/main" id="{C22A7342-CCAA-5D7F-8E94-0C2DBA504DB4}"/>
              </a:ext>
            </a:extLst>
          </p:cNvPr>
          <p:cNvSpPr>
            <a:spLocks noGrp="1"/>
          </p:cNvSpPr>
          <p:nvPr>
            <p:ph type="sldNum" sz="quarter" idx="12"/>
          </p:nvPr>
        </p:nvSpPr>
        <p:spPr/>
        <p:txBody>
          <a:bodyPr/>
          <a:lstStyle>
            <a:lvl1pPr>
              <a:defRPr/>
            </a:lvl1pPr>
          </a:lstStyle>
          <a:p>
            <a:fld id="{62B8BF16-9A37-402E-8AAB-C8F341DE5801}" type="slidenum">
              <a:rPr lang="en-GB" smtClean="0"/>
              <a:t>‹nr.›</a:t>
            </a:fld>
            <a:endParaRPr lang="en-GB"/>
          </a:p>
        </p:txBody>
      </p:sp>
    </p:spTree>
    <p:extLst>
      <p:ext uri="{BB962C8B-B14F-4D97-AF65-F5344CB8AC3E}">
        <p14:creationId xmlns:p14="http://schemas.microsoft.com/office/powerpoint/2010/main" val="344047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0000" y="4788000"/>
            <a:ext cx="8334000" cy="540000"/>
          </a:xfrm>
        </p:spPr>
        <p:txBody>
          <a:bodyPr anchor="t">
            <a:noAutofit/>
          </a:bodyPr>
          <a:lstStyle>
            <a:lvl1pPr algn="l">
              <a:defRPr sz="2000" b="1"/>
            </a:lvl1pPr>
          </a:lstStyle>
          <a:p>
            <a:r>
              <a:rPr lang="en-US"/>
              <a:t>Click to edit Master title style</a:t>
            </a:r>
            <a:endParaRPr lang="nl-BE" dirty="0"/>
          </a:p>
        </p:txBody>
      </p:sp>
      <p:sp>
        <p:nvSpPr>
          <p:cNvPr id="3" name="Tijdelijke aanduiding voor afbeelding 2"/>
          <p:cNvSpPr>
            <a:spLocks noGrp="1"/>
          </p:cNvSpPr>
          <p:nvPr>
            <p:ph type="pic" idx="1"/>
          </p:nvPr>
        </p:nvSpPr>
        <p:spPr>
          <a:xfrm>
            <a:off x="540000" y="540000"/>
            <a:ext cx="83340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BE" noProof="0" dirty="0"/>
          </a:p>
        </p:txBody>
      </p:sp>
      <p:sp>
        <p:nvSpPr>
          <p:cNvPr id="4" name="Tijdelijke aanduiding voor tekst 3"/>
          <p:cNvSpPr>
            <a:spLocks noGrp="1"/>
          </p:cNvSpPr>
          <p:nvPr>
            <p:ph type="body" sz="half" idx="2"/>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a:extLst>
              <a:ext uri="{FF2B5EF4-FFF2-40B4-BE49-F238E27FC236}">
                <a16:creationId xmlns:a16="http://schemas.microsoft.com/office/drawing/2014/main" id="{97C490B4-845F-FE2D-4BA7-6229135AF08A}"/>
              </a:ext>
            </a:extLst>
          </p:cNvPr>
          <p:cNvSpPr>
            <a:spLocks noGrp="1"/>
          </p:cNvSpPr>
          <p:nvPr>
            <p:ph type="dt" sz="half" idx="10"/>
          </p:nvPr>
        </p:nvSpPr>
        <p:spPr>
          <a:xfrm>
            <a:off x="539750" y="6048375"/>
            <a:ext cx="936625" cy="287338"/>
          </a:xfrm>
        </p:spPr>
        <p:txBody>
          <a:bodyPr/>
          <a:lstStyle>
            <a:lvl1pPr>
              <a:defRPr/>
            </a:lvl1pPr>
          </a:lstStyle>
          <a:p>
            <a:fld id="{0CB3A439-3231-4D1C-A9AB-7162B429F1CF}" type="datetime1">
              <a:rPr lang="en-GB" smtClean="0"/>
              <a:t>29/08/2023</a:t>
            </a:fld>
            <a:endParaRPr lang="en-GB"/>
          </a:p>
        </p:txBody>
      </p:sp>
      <p:sp>
        <p:nvSpPr>
          <p:cNvPr id="6" name="Tijdelijke aanduiding voor dianummer 6">
            <a:extLst>
              <a:ext uri="{FF2B5EF4-FFF2-40B4-BE49-F238E27FC236}">
                <a16:creationId xmlns:a16="http://schemas.microsoft.com/office/drawing/2014/main" id="{61149128-E8A2-1F08-A340-04B95DF5FA7B}"/>
              </a:ext>
            </a:extLst>
          </p:cNvPr>
          <p:cNvSpPr>
            <a:spLocks noGrp="1"/>
          </p:cNvSpPr>
          <p:nvPr>
            <p:ph type="sldNum" sz="quarter" idx="11"/>
          </p:nvPr>
        </p:nvSpPr>
        <p:spPr/>
        <p:txBody>
          <a:bodyPr/>
          <a:lstStyle>
            <a:lvl1pPr>
              <a:defRPr/>
            </a:lvl1pPr>
          </a:lstStyle>
          <a:p>
            <a:fld id="{62B8BF16-9A37-402E-8AAB-C8F341DE5801}" type="slidenum">
              <a:rPr lang="en-GB" smtClean="0"/>
              <a:t>‹nr.›</a:t>
            </a:fld>
            <a:endParaRPr lang="en-GB"/>
          </a:p>
        </p:txBody>
      </p:sp>
      <p:sp>
        <p:nvSpPr>
          <p:cNvPr id="7" name="Tijdelijke aanduiding voor voettekst 3">
            <a:extLst>
              <a:ext uri="{FF2B5EF4-FFF2-40B4-BE49-F238E27FC236}">
                <a16:creationId xmlns:a16="http://schemas.microsoft.com/office/drawing/2014/main" id="{E832C7F9-E2BA-FF9D-855B-A8A9102B7357}"/>
              </a:ext>
            </a:extLst>
          </p:cNvPr>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54231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7.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65E2A0A5-F2BE-8019-E159-39279C9BF510}"/>
              </a:ext>
            </a:extLst>
          </p:cNvPr>
          <p:cNvSpPr>
            <a:spLocks noGrp="1" noChangeArrowheads="1"/>
          </p:cNvSpPr>
          <p:nvPr>
            <p:ph type="title"/>
          </p:nvPr>
        </p:nvSpPr>
        <p:spPr bwMode="auto">
          <a:xfrm>
            <a:off x="539750" y="179388"/>
            <a:ext cx="83343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altLang="nl-BE"/>
              <a:t>Klik en typ de titel</a:t>
            </a:r>
            <a:endParaRPr lang="nl-BE" altLang="nl-BE"/>
          </a:p>
        </p:txBody>
      </p:sp>
      <p:sp>
        <p:nvSpPr>
          <p:cNvPr id="1027" name="Tijdelijke aanduiding voor tekst 2">
            <a:extLst>
              <a:ext uri="{FF2B5EF4-FFF2-40B4-BE49-F238E27FC236}">
                <a16:creationId xmlns:a16="http://schemas.microsoft.com/office/drawing/2014/main" id="{62D9331D-C11D-1779-4A7D-298540E1637D}"/>
              </a:ext>
            </a:extLst>
          </p:cNvPr>
          <p:cNvSpPr>
            <a:spLocks noGrp="1" noChangeArrowheads="1"/>
          </p:cNvSpPr>
          <p:nvPr>
            <p:ph type="body" idx="1"/>
          </p:nvPr>
        </p:nvSpPr>
        <p:spPr bwMode="auto">
          <a:xfrm>
            <a:off x="539750" y="1349375"/>
            <a:ext cx="83343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BE"/>
              <a:t>Klik en typ de tekst</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nl-BE" altLang="nl-BE"/>
          </a:p>
        </p:txBody>
      </p:sp>
      <p:sp>
        <p:nvSpPr>
          <p:cNvPr id="4" name="Tijdelijke aanduiding voor datum 3">
            <a:extLst>
              <a:ext uri="{FF2B5EF4-FFF2-40B4-BE49-F238E27FC236}">
                <a16:creationId xmlns:a16="http://schemas.microsoft.com/office/drawing/2014/main" id="{43EB2AC0-8B7E-E1D2-E5EB-D60072957F4C}"/>
              </a:ext>
            </a:extLst>
          </p:cNvPr>
          <p:cNvSpPr>
            <a:spLocks noGrp="1"/>
          </p:cNvSpPr>
          <p:nvPr>
            <p:ph type="dt" sz="half" idx="2"/>
          </p:nvPr>
        </p:nvSpPr>
        <p:spPr>
          <a:xfrm>
            <a:off x="539750" y="6048375"/>
            <a:ext cx="935038" cy="287338"/>
          </a:xfrm>
          <a:prstGeom prst="rect">
            <a:avLst/>
          </a:prstGeom>
        </p:spPr>
        <p:txBody>
          <a:bodyPr vert="horz" lIns="0" tIns="0" rIns="0" bIns="0" rtlCol="0" anchor="t" anchorCtr="0"/>
          <a:lstStyle>
            <a:lvl1pPr algn="l" eaLnBrk="1" fontAlgn="auto" hangingPunct="1">
              <a:spcBef>
                <a:spcPts val="0"/>
              </a:spcBef>
              <a:spcAft>
                <a:spcPts val="0"/>
              </a:spcAft>
              <a:defRPr sz="1000">
                <a:solidFill>
                  <a:srgbClr val="00407A"/>
                </a:solidFill>
                <a:latin typeface="Arial" pitchFamily="34" charset="0"/>
                <a:cs typeface="Arial" pitchFamily="34" charset="0"/>
              </a:defRPr>
            </a:lvl1pPr>
          </a:lstStyle>
          <a:p>
            <a:fld id="{44B6CAE9-8A74-4606-A6AE-031E81745387}" type="datetime1">
              <a:rPr lang="en-GB" smtClean="0"/>
              <a:t>29/08/2023</a:t>
            </a:fld>
            <a:endParaRPr lang="en-GB"/>
          </a:p>
        </p:txBody>
      </p:sp>
      <p:sp>
        <p:nvSpPr>
          <p:cNvPr id="5" name="Tijdelijke aanduiding voor voettekst 4">
            <a:extLst>
              <a:ext uri="{FF2B5EF4-FFF2-40B4-BE49-F238E27FC236}">
                <a16:creationId xmlns:a16="http://schemas.microsoft.com/office/drawing/2014/main" id="{D9D3A356-33E3-01A9-2534-38D9F8D8CA17}"/>
              </a:ext>
            </a:extLst>
          </p:cNvPr>
          <p:cNvSpPr>
            <a:spLocks noGrp="1"/>
          </p:cNvSpPr>
          <p:nvPr>
            <p:ph type="ftr" sz="quarter" idx="3"/>
          </p:nvPr>
        </p:nvSpPr>
        <p:spPr>
          <a:xfrm>
            <a:off x="1565275" y="6048375"/>
            <a:ext cx="1981200" cy="287338"/>
          </a:xfrm>
          <a:prstGeom prst="rect">
            <a:avLst/>
          </a:prstGeom>
        </p:spPr>
        <p:txBody>
          <a:bodyPr vert="horz" lIns="0" tIns="0" rIns="0" bIns="0" rtlCol="0" anchor="t" anchorCtr="0"/>
          <a:lstStyle>
            <a:lvl1pPr algn="ctr" eaLnBrk="1" fontAlgn="auto" hangingPunct="1">
              <a:spcBef>
                <a:spcPts val="0"/>
              </a:spcBef>
              <a:spcAft>
                <a:spcPts val="0"/>
              </a:spcAft>
              <a:defRPr sz="1000">
                <a:solidFill>
                  <a:srgbClr val="00407A"/>
                </a:solidFill>
                <a:latin typeface="Arial" pitchFamily="34" charset="0"/>
                <a:cs typeface="Arial" pitchFamily="34" charset="0"/>
              </a:defRPr>
            </a:lvl1pPr>
          </a:lstStyle>
          <a:p>
            <a:endParaRPr lang="en-GB"/>
          </a:p>
        </p:txBody>
      </p:sp>
      <p:sp>
        <p:nvSpPr>
          <p:cNvPr id="6" name="Tijdelijke aanduiding voor dianummer 5">
            <a:extLst>
              <a:ext uri="{FF2B5EF4-FFF2-40B4-BE49-F238E27FC236}">
                <a16:creationId xmlns:a16="http://schemas.microsoft.com/office/drawing/2014/main" id="{937EC438-EA55-FDBD-EE62-41F84BAC926B}"/>
              </a:ext>
            </a:extLst>
          </p:cNvPr>
          <p:cNvSpPr>
            <a:spLocks noGrp="1"/>
          </p:cNvSpPr>
          <p:nvPr>
            <p:ph type="sldNum" sz="quarter" idx="4"/>
          </p:nvPr>
        </p:nvSpPr>
        <p:spPr>
          <a:xfrm>
            <a:off x="3635375" y="6048375"/>
            <a:ext cx="936625" cy="287338"/>
          </a:xfrm>
          <a:prstGeom prst="rect">
            <a:avLst/>
          </a:prstGeom>
        </p:spPr>
        <p:txBody>
          <a:bodyPr vert="horz" lIns="0" tIns="0" rIns="0" bIns="0" rtlCol="0" anchor="t" anchorCtr="0"/>
          <a:lstStyle>
            <a:lvl1pPr algn="r" eaLnBrk="1" fontAlgn="auto" hangingPunct="1">
              <a:spcBef>
                <a:spcPts val="0"/>
              </a:spcBef>
              <a:spcAft>
                <a:spcPts val="0"/>
              </a:spcAft>
              <a:defRPr sz="1000" smtClean="0">
                <a:solidFill>
                  <a:srgbClr val="00407A"/>
                </a:solidFill>
                <a:latin typeface="Arial" pitchFamily="34" charset="0"/>
                <a:cs typeface="Arial" pitchFamily="34" charset="0"/>
              </a:defRPr>
            </a:lvl1pPr>
          </a:lstStyle>
          <a:p>
            <a:fld id="{62B8BF16-9A37-402E-8AAB-C8F341DE5801}" type="slidenum">
              <a:rPr lang="en-GB" smtClean="0"/>
              <a:t>‹nr.›</a:t>
            </a:fld>
            <a:endParaRPr lang="en-GB"/>
          </a:p>
        </p:txBody>
      </p:sp>
      <p:sp>
        <p:nvSpPr>
          <p:cNvPr id="7" name="Rechthoek 6">
            <a:extLst>
              <a:ext uri="{FF2B5EF4-FFF2-40B4-BE49-F238E27FC236}">
                <a16:creationId xmlns:a16="http://schemas.microsoft.com/office/drawing/2014/main" id="{F2408367-7B8B-0145-518B-49047A59BBE2}"/>
              </a:ext>
            </a:extLst>
          </p:cNvPr>
          <p:cNvSpPr/>
          <p:nvPr/>
        </p:nvSpPr>
        <p:spPr>
          <a:xfrm>
            <a:off x="0" y="6372225"/>
            <a:ext cx="9144000" cy="485775"/>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1032" name="Afbeelding 8">
            <a:extLst>
              <a:ext uri="{FF2B5EF4-FFF2-40B4-BE49-F238E27FC236}">
                <a16:creationId xmlns:a16="http://schemas.microsoft.com/office/drawing/2014/main" id="{CC8C00B5-0192-591A-42B3-BE89D4C37DE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1238" y="6048375"/>
            <a:ext cx="15128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98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2" r:id="rId12"/>
  </p:sldLayoutIdLst>
  <p:hf sldNum="0" hdr="0" ftr="0" dt="0"/>
  <p:txStyles>
    <p:titleStyle>
      <a:lvl1pPr algn="l" rtl="0" eaLnBrk="1" fontAlgn="base" hangingPunct="1">
        <a:spcBef>
          <a:spcPct val="0"/>
        </a:spcBef>
        <a:spcAft>
          <a:spcPct val="0"/>
        </a:spcAft>
        <a:defRPr sz="3600" kern="1200">
          <a:solidFill>
            <a:srgbClr val="52BDEC"/>
          </a:solidFill>
          <a:latin typeface="Arial" pitchFamily="34" charset="0"/>
          <a:ea typeface="+mj-ea"/>
          <a:cs typeface="Arial" pitchFamily="34" charset="0"/>
        </a:defRPr>
      </a:lvl1pPr>
      <a:lvl2pPr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9pPr>
    </p:titleStyle>
    <p:bodyStyle>
      <a:lvl1pPr marL="358775" indent="-358775" algn="l" rtl="0" eaLnBrk="1" fontAlgn="base" hangingPunct="1">
        <a:spcBef>
          <a:spcPts val="575"/>
        </a:spcBef>
        <a:spcAft>
          <a:spcPct val="0"/>
        </a:spcAft>
        <a:buSzPct val="110000"/>
        <a:buFont typeface="Arial" panose="020B0604020202020204" pitchFamily="34" charset="0"/>
        <a:buChar char="•"/>
        <a:defRPr sz="2400" kern="1200">
          <a:solidFill>
            <a:srgbClr val="00407A"/>
          </a:solidFill>
          <a:latin typeface="Arial" pitchFamily="34" charset="0"/>
          <a:ea typeface="+mn-ea"/>
          <a:cs typeface="Arial" pitchFamily="34" charset="0"/>
        </a:defRPr>
      </a:lvl1pPr>
      <a:lvl2pPr marL="719138" indent="-360363" algn="l" rtl="0" eaLnBrk="1" fontAlgn="base" hangingPunct="1">
        <a:spcBef>
          <a:spcPts val="575"/>
        </a:spcBef>
        <a:spcAft>
          <a:spcPct val="0"/>
        </a:spcAft>
        <a:buSzPct val="75000"/>
        <a:buFont typeface="Courier New" panose="02070309020205020404" pitchFamily="49" charset="0"/>
        <a:buChar char="o"/>
        <a:defRPr sz="2400" kern="1200">
          <a:solidFill>
            <a:srgbClr val="00407A"/>
          </a:solidFill>
          <a:latin typeface="Arial" pitchFamily="34" charset="0"/>
          <a:ea typeface="+mn-ea"/>
          <a:cs typeface="Arial" pitchFamily="34" charset="0"/>
        </a:defRPr>
      </a:lvl2pPr>
      <a:lvl3pPr marL="989013" indent="-269875" algn="l" rtl="0" eaLnBrk="1" fontAlgn="base" hangingPunct="1">
        <a:spcBef>
          <a:spcPct val="20000"/>
        </a:spcBef>
        <a:spcAft>
          <a:spcPct val="0"/>
        </a:spcAft>
        <a:buFont typeface="Arial" panose="020B0604020202020204" pitchFamily="34" charset="0"/>
        <a:buChar char="•"/>
        <a:defRPr sz="2000" kern="1200">
          <a:solidFill>
            <a:srgbClr val="00407A"/>
          </a:solidFill>
          <a:latin typeface="Arial" pitchFamily="34" charset="0"/>
          <a:ea typeface="+mn-ea"/>
          <a:cs typeface="Arial" pitchFamily="34" charset="0"/>
        </a:defRPr>
      </a:lvl3pPr>
      <a:lvl4pPr marL="1168400" indent="-179388" algn="l" rtl="0" eaLnBrk="1" fontAlgn="base" hangingPunct="1">
        <a:spcBef>
          <a:spcPts val="375"/>
        </a:spcBef>
        <a:spcAft>
          <a:spcPct val="0"/>
        </a:spcAft>
        <a:buSzPct val="80000"/>
        <a:buFont typeface="Arial" panose="020B0604020202020204" pitchFamily="34" charset="0"/>
        <a:buChar char="•"/>
        <a:defRPr sz="1600" kern="1200">
          <a:solidFill>
            <a:srgbClr val="00407A"/>
          </a:solidFill>
          <a:latin typeface="Arial" pitchFamily="34" charset="0"/>
          <a:ea typeface="+mn-ea"/>
          <a:cs typeface="Arial" pitchFamily="34" charset="0"/>
        </a:defRPr>
      </a:lvl4pPr>
      <a:lvl5pPr marL="1338263" indent="-179388" algn="l" rtl="0" eaLnBrk="1" fontAlgn="base" hangingPunct="1">
        <a:spcBef>
          <a:spcPts val="375"/>
        </a:spcBef>
        <a:spcAft>
          <a:spcPct val="0"/>
        </a:spcAft>
        <a:buFont typeface="Arial" panose="020B0604020202020204"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Afbeelding 9">
            <a:extLst>
              <a:ext uri="{FF2B5EF4-FFF2-40B4-BE49-F238E27FC236}">
                <a16:creationId xmlns:a16="http://schemas.microsoft.com/office/drawing/2014/main" id="{8EFEBAC3-46FB-E1C6-0328-0E8FBCCC0D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743325"/>
            <a:ext cx="3240088"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jdelijke aanduiding voor titel 1">
            <a:extLst>
              <a:ext uri="{FF2B5EF4-FFF2-40B4-BE49-F238E27FC236}">
                <a16:creationId xmlns:a16="http://schemas.microsoft.com/office/drawing/2014/main" id="{A969B7A9-9ECF-D1C6-D560-F55AF9C5EA04}"/>
              </a:ext>
            </a:extLst>
          </p:cNvPr>
          <p:cNvSpPr>
            <a:spLocks noGrp="1" noChangeArrowheads="1"/>
          </p:cNvSpPr>
          <p:nvPr>
            <p:ph type="title"/>
          </p:nvPr>
        </p:nvSpPr>
        <p:spPr bwMode="auto">
          <a:xfrm>
            <a:off x="539750" y="179388"/>
            <a:ext cx="83343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altLang="nl-BE"/>
              <a:t>Klik en typ de titel</a:t>
            </a:r>
            <a:endParaRPr lang="nl-BE" altLang="nl-BE"/>
          </a:p>
        </p:txBody>
      </p:sp>
      <p:sp>
        <p:nvSpPr>
          <p:cNvPr id="2052" name="Tijdelijke aanduiding voor tekst 2">
            <a:extLst>
              <a:ext uri="{FF2B5EF4-FFF2-40B4-BE49-F238E27FC236}">
                <a16:creationId xmlns:a16="http://schemas.microsoft.com/office/drawing/2014/main" id="{ABA42398-5BB1-9416-136B-CF6DF2DBFDFB}"/>
              </a:ext>
            </a:extLst>
          </p:cNvPr>
          <p:cNvSpPr>
            <a:spLocks noGrp="1" noChangeArrowheads="1"/>
          </p:cNvSpPr>
          <p:nvPr>
            <p:ph type="body" idx="1"/>
          </p:nvPr>
        </p:nvSpPr>
        <p:spPr bwMode="auto">
          <a:xfrm>
            <a:off x="539750" y="1349375"/>
            <a:ext cx="83343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BE"/>
              <a:t>Klik en typ de tekst</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nl-BE" altLang="nl-BE"/>
          </a:p>
        </p:txBody>
      </p:sp>
      <p:sp>
        <p:nvSpPr>
          <p:cNvPr id="4" name="Tijdelijke aanduiding voor datum 3">
            <a:extLst>
              <a:ext uri="{FF2B5EF4-FFF2-40B4-BE49-F238E27FC236}">
                <a16:creationId xmlns:a16="http://schemas.microsoft.com/office/drawing/2014/main" id="{13B3756A-FF7B-F1ED-69C5-81C16AEF00AB}"/>
              </a:ext>
            </a:extLst>
          </p:cNvPr>
          <p:cNvSpPr>
            <a:spLocks noGrp="1"/>
          </p:cNvSpPr>
          <p:nvPr>
            <p:ph type="dt" sz="half" idx="2"/>
          </p:nvPr>
        </p:nvSpPr>
        <p:spPr>
          <a:xfrm>
            <a:off x="539750" y="6048375"/>
            <a:ext cx="935038" cy="287338"/>
          </a:xfrm>
          <a:prstGeom prst="rect">
            <a:avLst/>
          </a:prstGeom>
        </p:spPr>
        <p:txBody>
          <a:bodyPr vert="horz" lIns="0" tIns="0" rIns="0" bIns="0" rtlCol="0" anchor="t" anchorCtr="0"/>
          <a:lstStyle>
            <a:lvl1pPr algn="l" eaLnBrk="1" fontAlgn="auto" hangingPunct="1">
              <a:spcBef>
                <a:spcPts val="0"/>
              </a:spcBef>
              <a:spcAft>
                <a:spcPts val="0"/>
              </a:spcAft>
              <a:defRPr sz="1000" smtClean="0">
                <a:solidFill>
                  <a:srgbClr val="00407A"/>
                </a:solidFill>
                <a:latin typeface="Arial" pitchFamily="34" charset="0"/>
                <a:cs typeface="Arial" pitchFamily="34" charset="0"/>
              </a:defRPr>
            </a:lvl1pPr>
          </a:lstStyle>
          <a:p>
            <a:pPr>
              <a:defRPr/>
            </a:pPr>
            <a:fld id="{73783806-09E9-4853-A837-84CDFB468546}" type="datetime1">
              <a:rPr lang="en-GB" smtClean="0"/>
              <a:t>29/08/2023</a:t>
            </a:fld>
            <a:endParaRPr lang="nl-BE" dirty="0"/>
          </a:p>
        </p:txBody>
      </p:sp>
      <p:sp>
        <p:nvSpPr>
          <p:cNvPr id="5" name="Tijdelijke aanduiding voor voettekst 4">
            <a:extLst>
              <a:ext uri="{FF2B5EF4-FFF2-40B4-BE49-F238E27FC236}">
                <a16:creationId xmlns:a16="http://schemas.microsoft.com/office/drawing/2014/main" id="{787689F4-97BF-6F96-4D5A-B0975221B5D8}"/>
              </a:ext>
            </a:extLst>
          </p:cNvPr>
          <p:cNvSpPr>
            <a:spLocks noGrp="1"/>
          </p:cNvSpPr>
          <p:nvPr>
            <p:ph type="ftr" sz="quarter" idx="3"/>
          </p:nvPr>
        </p:nvSpPr>
        <p:spPr>
          <a:xfrm>
            <a:off x="1565275" y="6048375"/>
            <a:ext cx="1981200" cy="287338"/>
          </a:xfrm>
          <a:prstGeom prst="rect">
            <a:avLst/>
          </a:prstGeom>
        </p:spPr>
        <p:txBody>
          <a:bodyPr vert="horz" lIns="0" tIns="0" rIns="0" bIns="0" rtlCol="0" anchor="t" anchorCtr="0"/>
          <a:lstStyle>
            <a:lvl1pPr algn="ctr" eaLnBrk="1" fontAlgn="auto" hangingPunct="1">
              <a:spcBef>
                <a:spcPts val="0"/>
              </a:spcBef>
              <a:spcAft>
                <a:spcPts val="0"/>
              </a:spcAft>
              <a:defRPr sz="1000" dirty="0">
                <a:solidFill>
                  <a:srgbClr val="00407A"/>
                </a:solidFill>
                <a:latin typeface="Arial" pitchFamily="34" charset="0"/>
                <a:cs typeface="Arial" pitchFamily="34" charset="0"/>
              </a:defRPr>
            </a:lvl1pPr>
          </a:lstStyle>
          <a:p>
            <a:pPr>
              <a:defRPr/>
            </a:pPr>
            <a:endParaRPr lang="nl-BE"/>
          </a:p>
        </p:txBody>
      </p:sp>
      <p:sp>
        <p:nvSpPr>
          <p:cNvPr id="6" name="Tijdelijke aanduiding voor dianummer 5">
            <a:extLst>
              <a:ext uri="{FF2B5EF4-FFF2-40B4-BE49-F238E27FC236}">
                <a16:creationId xmlns:a16="http://schemas.microsoft.com/office/drawing/2014/main" id="{ECECB13A-4F0C-9477-E3AA-F1EE93F68494}"/>
              </a:ext>
            </a:extLst>
          </p:cNvPr>
          <p:cNvSpPr>
            <a:spLocks noGrp="1"/>
          </p:cNvSpPr>
          <p:nvPr>
            <p:ph type="sldNum" sz="quarter" idx="4"/>
          </p:nvPr>
        </p:nvSpPr>
        <p:spPr>
          <a:xfrm>
            <a:off x="3635375" y="6048375"/>
            <a:ext cx="936625" cy="287338"/>
          </a:xfrm>
          <a:prstGeom prst="rect">
            <a:avLst/>
          </a:prstGeom>
        </p:spPr>
        <p:txBody>
          <a:bodyPr vert="horz" lIns="0" tIns="0" rIns="0" bIns="0" rtlCol="0" anchor="t" anchorCtr="0"/>
          <a:lstStyle>
            <a:lvl1pPr algn="r" eaLnBrk="1" fontAlgn="auto" hangingPunct="1">
              <a:spcBef>
                <a:spcPts val="0"/>
              </a:spcBef>
              <a:spcAft>
                <a:spcPts val="0"/>
              </a:spcAft>
              <a:defRPr sz="1000" smtClean="0">
                <a:solidFill>
                  <a:srgbClr val="00407A"/>
                </a:solidFill>
                <a:latin typeface="Arial" pitchFamily="34" charset="0"/>
                <a:cs typeface="Arial" pitchFamily="34" charset="0"/>
              </a:defRPr>
            </a:lvl1pPr>
          </a:lstStyle>
          <a:p>
            <a:pPr>
              <a:defRPr/>
            </a:pPr>
            <a:fld id="{1249CFF7-9408-40C8-9DBB-C8C881759AF8}" type="slidenum">
              <a:rPr lang="nl-BE"/>
              <a:pPr>
                <a:defRPr/>
              </a:pPr>
              <a:t>‹nr.›</a:t>
            </a:fld>
            <a:endParaRPr lang="nl-BE" dirty="0"/>
          </a:p>
        </p:txBody>
      </p:sp>
      <p:sp>
        <p:nvSpPr>
          <p:cNvPr id="7" name="Rechthoek 6">
            <a:extLst>
              <a:ext uri="{FF2B5EF4-FFF2-40B4-BE49-F238E27FC236}">
                <a16:creationId xmlns:a16="http://schemas.microsoft.com/office/drawing/2014/main" id="{124A0043-C8E1-234E-5868-210FD7D4B6EE}"/>
              </a:ext>
            </a:extLst>
          </p:cNvPr>
          <p:cNvSpPr/>
          <p:nvPr/>
        </p:nvSpPr>
        <p:spPr>
          <a:xfrm>
            <a:off x="0" y="6372225"/>
            <a:ext cx="9144000" cy="485775"/>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p>
        </p:txBody>
      </p:sp>
      <p:pic>
        <p:nvPicPr>
          <p:cNvPr id="2057" name="Afbeelding 8">
            <a:extLst>
              <a:ext uri="{FF2B5EF4-FFF2-40B4-BE49-F238E27FC236}">
                <a16:creationId xmlns:a16="http://schemas.microsoft.com/office/drawing/2014/main" id="{4A53A79D-BD5A-E852-A5A2-E8ACCA8ED2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61238" y="6048375"/>
            <a:ext cx="15128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27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lvl1pPr algn="l" rtl="0" eaLnBrk="1" fontAlgn="base" hangingPunct="1">
        <a:spcBef>
          <a:spcPct val="0"/>
        </a:spcBef>
        <a:spcAft>
          <a:spcPct val="0"/>
        </a:spcAft>
        <a:defRPr sz="3600" kern="1200">
          <a:solidFill>
            <a:srgbClr val="52BDEC"/>
          </a:solidFill>
          <a:latin typeface="Arial" pitchFamily="34" charset="0"/>
          <a:ea typeface="+mj-ea"/>
          <a:cs typeface="Arial" pitchFamily="34" charset="0"/>
        </a:defRPr>
      </a:lvl1pPr>
      <a:lvl2pPr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rgbClr val="52BDEC"/>
          </a:solidFill>
          <a:latin typeface="Arial" panose="020B0604020202020204" pitchFamily="34" charset="0"/>
          <a:cs typeface="Arial" panose="020B0604020202020204" pitchFamily="34" charset="0"/>
        </a:defRPr>
      </a:lvl9pPr>
    </p:titleStyle>
    <p:bodyStyle>
      <a:lvl1pPr marL="358775" indent="-358775" algn="l" rtl="0" eaLnBrk="1" fontAlgn="base" hangingPunct="1">
        <a:spcBef>
          <a:spcPts val="575"/>
        </a:spcBef>
        <a:spcAft>
          <a:spcPct val="0"/>
        </a:spcAft>
        <a:buSzPct val="110000"/>
        <a:buFont typeface="Arial" panose="020B0604020202020204" pitchFamily="34" charset="0"/>
        <a:buChar char="•"/>
        <a:defRPr sz="2400" kern="1200">
          <a:solidFill>
            <a:srgbClr val="00407A"/>
          </a:solidFill>
          <a:latin typeface="Arial" pitchFamily="34" charset="0"/>
          <a:ea typeface="+mn-ea"/>
          <a:cs typeface="Arial" pitchFamily="34" charset="0"/>
        </a:defRPr>
      </a:lvl1pPr>
      <a:lvl2pPr marL="719138" indent="-360363" algn="l" rtl="0" eaLnBrk="1" fontAlgn="base" hangingPunct="1">
        <a:spcBef>
          <a:spcPts val="575"/>
        </a:spcBef>
        <a:spcAft>
          <a:spcPct val="0"/>
        </a:spcAft>
        <a:buSzPct val="75000"/>
        <a:buFont typeface="Courier New" panose="02070309020205020404" pitchFamily="49" charset="0"/>
        <a:buChar char="o"/>
        <a:defRPr sz="2400" kern="1200">
          <a:solidFill>
            <a:srgbClr val="00407A"/>
          </a:solidFill>
          <a:latin typeface="Arial" pitchFamily="34" charset="0"/>
          <a:ea typeface="+mn-ea"/>
          <a:cs typeface="Arial" pitchFamily="34" charset="0"/>
        </a:defRPr>
      </a:lvl2pPr>
      <a:lvl3pPr marL="989013" indent="-269875" algn="l" rtl="0" eaLnBrk="1" fontAlgn="base" hangingPunct="1">
        <a:spcBef>
          <a:spcPct val="20000"/>
        </a:spcBef>
        <a:spcAft>
          <a:spcPct val="0"/>
        </a:spcAft>
        <a:buFont typeface="Arial" panose="020B0604020202020204" pitchFamily="34" charset="0"/>
        <a:buChar char="•"/>
        <a:defRPr sz="2000" kern="1200">
          <a:solidFill>
            <a:srgbClr val="00407A"/>
          </a:solidFill>
          <a:latin typeface="Arial" pitchFamily="34" charset="0"/>
          <a:ea typeface="+mn-ea"/>
          <a:cs typeface="Arial" pitchFamily="34" charset="0"/>
        </a:defRPr>
      </a:lvl3pPr>
      <a:lvl4pPr marL="1168400" indent="-179388" algn="l" rtl="0" eaLnBrk="1" fontAlgn="base" hangingPunct="1">
        <a:spcBef>
          <a:spcPts val="375"/>
        </a:spcBef>
        <a:spcAft>
          <a:spcPct val="0"/>
        </a:spcAft>
        <a:buSzPct val="80000"/>
        <a:buFont typeface="Arial" panose="020B0604020202020204" pitchFamily="34" charset="0"/>
        <a:buChar char="•"/>
        <a:defRPr sz="1600" kern="1200">
          <a:solidFill>
            <a:srgbClr val="00407A"/>
          </a:solidFill>
          <a:latin typeface="Arial" pitchFamily="34" charset="0"/>
          <a:ea typeface="+mn-ea"/>
          <a:cs typeface="Arial" pitchFamily="34" charset="0"/>
        </a:defRPr>
      </a:lvl4pPr>
      <a:lvl5pPr marL="1338263" indent="-179388" algn="l" rtl="0" eaLnBrk="1" fontAlgn="base" hangingPunct="1">
        <a:spcBef>
          <a:spcPts val="375"/>
        </a:spcBef>
        <a:spcAft>
          <a:spcPct val="0"/>
        </a:spcAft>
        <a:buFont typeface="Arial" panose="020B0604020202020204"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9370" y="609454"/>
            <a:ext cx="9172342" cy="1461811"/>
          </a:xfrm>
        </p:spPr>
        <p:txBody>
          <a:bodyPr>
            <a:normAutofit fontScale="90000"/>
          </a:bodyPr>
          <a:lstStyle/>
          <a:p>
            <a:r>
              <a:rPr lang="nl-BE" sz="4900" b="1" dirty="0">
                <a:solidFill>
                  <a:srgbClr val="00407A"/>
                </a:solidFill>
              </a:rPr>
              <a:t>LEVENSMOEHEID BIJ OUDEREN</a:t>
            </a:r>
            <a:br>
              <a:rPr lang="nl-BE" sz="3600" b="1" dirty="0"/>
            </a:br>
            <a:endParaRPr lang="nl-BE" sz="3600" b="1" dirty="0"/>
          </a:p>
        </p:txBody>
      </p:sp>
      <p:sp>
        <p:nvSpPr>
          <p:cNvPr id="3" name="Tekstvak 2"/>
          <p:cNvSpPr txBox="1"/>
          <p:nvPr/>
        </p:nvSpPr>
        <p:spPr>
          <a:xfrm>
            <a:off x="275724" y="2193522"/>
            <a:ext cx="8519160" cy="2091022"/>
          </a:xfrm>
          <a:prstGeom prst="rect">
            <a:avLst/>
          </a:prstGeom>
          <a:noFill/>
        </p:spPr>
        <p:txBody>
          <a:bodyPr wrap="square" rtlCol="0">
            <a:spAutoFit/>
          </a:bodyPr>
          <a:lstStyle/>
          <a:p>
            <a:pPr lvl="1" algn="ctr">
              <a:lnSpc>
                <a:spcPct val="115000"/>
              </a:lnSpc>
            </a:pPr>
            <a:r>
              <a:rPr lang="nl-BE" sz="4400" b="1" i="1" dirty="0">
                <a:solidFill>
                  <a:srgbClr val="00407A"/>
                </a:solidFill>
                <a:ea typeface="Calibri"/>
                <a:cs typeface="Times New Roman"/>
              </a:rPr>
              <a:t>“Ze mogen me komen halen”</a:t>
            </a:r>
          </a:p>
          <a:p>
            <a:pPr algn="ctr">
              <a:lnSpc>
                <a:spcPct val="115000"/>
              </a:lnSpc>
            </a:pPr>
            <a:r>
              <a:rPr lang="nl-BE" sz="3600" b="1" dirty="0">
                <a:solidFill>
                  <a:srgbClr val="52BDEC"/>
                </a:solidFill>
                <a:ea typeface="Calibri"/>
                <a:cs typeface="Times New Roman"/>
              </a:rPr>
              <a:t>Chris GASTMANS</a:t>
            </a:r>
          </a:p>
          <a:p>
            <a:pPr algn="ctr">
              <a:lnSpc>
                <a:spcPct val="115000"/>
              </a:lnSpc>
            </a:pPr>
            <a:r>
              <a:rPr lang="nl-BE" sz="3600" b="1" dirty="0">
                <a:solidFill>
                  <a:srgbClr val="52BDEC"/>
                </a:solidFill>
                <a:ea typeface="Calibri"/>
                <a:cs typeface="Times New Roman"/>
              </a:rPr>
              <a:t>KU Leuven</a:t>
            </a:r>
          </a:p>
        </p:txBody>
      </p:sp>
      <p:sp>
        <p:nvSpPr>
          <p:cNvPr id="5" name="Tijdelijke aanduiding voor inhoud 2"/>
          <p:cNvSpPr txBox="1">
            <a:spLocks/>
          </p:cNvSpPr>
          <p:nvPr/>
        </p:nvSpPr>
        <p:spPr>
          <a:xfrm>
            <a:off x="728250" y="1219043"/>
            <a:ext cx="8214582" cy="5152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263847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b="1" dirty="0"/>
              <a:t>Levensmoeheid en levenseinde</a:t>
            </a:r>
          </a:p>
        </p:txBody>
      </p:sp>
      <p:sp>
        <p:nvSpPr>
          <p:cNvPr id="3" name="Content Placeholder 2"/>
          <p:cNvSpPr>
            <a:spLocks noGrp="1"/>
          </p:cNvSpPr>
          <p:nvPr>
            <p:ph idx="1"/>
          </p:nvPr>
        </p:nvSpPr>
        <p:spPr/>
        <p:txBody>
          <a:bodyPr>
            <a:normAutofit/>
          </a:bodyPr>
          <a:lstStyle/>
          <a:p>
            <a:r>
              <a:rPr lang="nl-BE" dirty="0"/>
              <a:t>Ouderen en doodswens</a:t>
            </a:r>
          </a:p>
          <a:p>
            <a:pPr lvl="1"/>
            <a:r>
              <a:rPr lang="nl-BE" dirty="0"/>
              <a:t>10-20% heeft doodsgedachten</a:t>
            </a:r>
          </a:p>
          <a:p>
            <a:pPr lvl="1"/>
            <a:r>
              <a:rPr lang="nl-BE" dirty="0"/>
              <a:t>Verhoogd suïciderisico</a:t>
            </a:r>
          </a:p>
          <a:p>
            <a:r>
              <a:rPr lang="nl-BE" dirty="0"/>
              <a:t>Doodswens omwille van levensmoeheid</a:t>
            </a:r>
          </a:p>
          <a:p>
            <a:pPr lvl="1"/>
            <a:r>
              <a:rPr lang="nl-BE" dirty="0"/>
              <a:t>Nederland: 0,18% van 55-plussers (10.156)</a:t>
            </a:r>
          </a:p>
          <a:p>
            <a:r>
              <a:rPr lang="nl-BE" dirty="0"/>
              <a:t>Houding t.a.v. euthanasie omwille van levensmoeheid</a:t>
            </a:r>
          </a:p>
          <a:p>
            <a:pPr lvl="1"/>
            <a:r>
              <a:rPr lang="nl-BE" dirty="0"/>
              <a:t>Tolerantie bij Nederlandse burgers neemt toe</a:t>
            </a:r>
          </a:p>
          <a:p>
            <a:pPr lvl="1"/>
            <a:r>
              <a:rPr lang="nl-BE" dirty="0"/>
              <a:t>Nederlandse artsen zijn minder tolerant</a:t>
            </a:r>
          </a:p>
        </p:txBody>
      </p:sp>
    </p:spTree>
    <p:extLst>
      <p:ext uri="{BB962C8B-B14F-4D97-AF65-F5344CB8AC3E}">
        <p14:creationId xmlns:p14="http://schemas.microsoft.com/office/powerpoint/2010/main" val="241663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b="1" dirty="0"/>
              <a:t>Voorlopig besluit</a:t>
            </a:r>
          </a:p>
        </p:txBody>
      </p:sp>
      <p:sp>
        <p:nvSpPr>
          <p:cNvPr id="3" name="Content Placeholder 2"/>
          <p:cNvSpPr>
            <a:spLocks noGrp="1"/>
          </p:cNvSpPr>
          <p:nvPr>
            <p:ph idx="1"/>
          </p:nvPr>
        </p:nvSpPr>
        <p:spPr/>
        <p:txBody>
          <a:bodyPr>
            <a:normAutofit/>
          </a:bodyPr>
          <a:lstStyle/>
          <a:p>
            <a:r>
              <a:rPr lang="nl-BE" dirty="0"/>
              <a:t>Levensmoeheid is complex fenomeen</a:t>
            </a:r>
          </a:p>
          <a:p>
            <a:pPr lvl="1"/>
            <a:r>
              <a:rPr lang="nl-BE" dirty="0"/>
              <a:t>Vooral onderzoek in Nederland (</a:t>
            </a:r>
            <a:r>
              <a:rPr lang="nl-BE" dirty="0" err="1"/>
              <a:t>cfr</a:t>
            </a:r>
            <a:r>
              <a:rPr lang="nl-BE" dirty="0"/>
              <a:t>. Voltooid leven)</a:t>
            </a:r>
          </a:p>
          <a:p>
            <a:r>
              <a:rPr lang="nl-BE" dirty="0"/>
              <a:t>Levensmoeheid is vooral gekoppeld aan verlieservaringen</a:t>
            </a:r>
          </a:p>
          <a:p>
            <a:pPr lvl="1"/>
            <a:r>
              <a:rPr lang="nl-BE" dirty="0"/>
              <a:t>Band met omringende wereld (lichaam, naasten, grote wereld) neemt af</a:t>
            </a:r>
          </a:p>
          <a:p>
            <a:pPr lvl="1"/>
            <a:r>
              <a:rPr lang="nl-BE" dirty="0"/>
              <a:t>Fundamenteel gevoel van eenzaamheid</a:t>
            </a:r>
          </a:p>
          <a:p>
            <a:pPr lvl="1"/>
            <a:r>
              <a:rPr lang="nl-BE"/>
              <a:t>Verlangen naar de dood</a:t>
            </a:r>
            <a:endParaRPr lang="nl-BE" dirty="0"/>
          </a:p>
        </p:txBody>
      </p:sp>
    </p:spTree>
    <p:extLst>
      <p:ext uri="{BB962C8B-B14F-4D97-AF65-F5344CB8AC3E}">
        <p14:creationId xmlns:p14="http://schemas.microsoft.com/office/powerpoint/2010/main" val="404832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AC1F-8E3F-4205-989C-1E04E3EA0C34}"/>
              </a:ext>
            </a:extLst>
          </p:cNvPr>
          <p:cNvSpPr>
            <a:spLocks noGrp="1"/>
          </p:cNvSpPr>
          <p:nvPr>
            <p:ph type="title"/>
          </p:nvPr>
        </p:nvSpPr>
        <p:spPr/>
        <p:txBody>
          <a:bodyPr>
            <a:normAutofit fontScale="90000"/>
          </a:bodyPr>
          <a:lstStyle/>
          <a:p>
            <a:pPr algn="ctr"/>
            <a:r>
              <a:rPr lang="nl-BE" b="1" dirty="0"/>
              <a:t>Wat heeft levensmoeheid met ethiek te maken?</a:t>
            </a:r>
          </a:p>
        </p:txBody>
      </p:sp>
    </p:spTree>
    <p:extLst>
      <p:ext uri="{BB962C8B-B14F-4D97-AF65-F5344CB8AC3E}">
        <p14:creationId xmlns:p14="http://schemas.microsoft.com/office/powerpoint/2010/main" val="300506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b="1" dirty="0"/>
              <a:t>Ethisch kader</a:t>
            </a:r>
          </a:p>
        </p:txBody>
      </p:sp>
      <p:sp>
        <p:nvSpPr>
          <p:cNvPr id="3" name="Content Placeholder 2"/>
          <p:cNvSpPr>
            <a:spLocks noGrp="1"/>
          </p:cNvSpPr>
          <p:nvPr>
            <p:ph idx="1"/>
          </p:nvPr>
        </p:nvSpPr>
        <p:spPr/>
        <p:txBody>
          <a:bodyPr>
            <a:normAutofit/>
          </a:bodyPr>
          <a:lstStyle/>
          <a:p>
            <a:r>
              <a:rPr lang="nl-BE" b="1" dirty="0"/>
              <a:t>Maatschappelijke verantwoordelijkheid</a:t>
            </a:r>
          </a:p>
          <a:p>
            <a:pPr lvl="1"/>
            <a:r>
              <a:rPr lang="nl-BE" dirty="0"/>
              <a:t>Maatschappelijke beeldvorming over ouder worden, kwetsbaarheid en zorg</a:t>
            </a:r>
          </a:p>
          <a:p>
            <a:pPr lvl="1"/>
            <a:r>
              <a:rPr lang="nl-BE" dirty="0"/>
              <a:t>Individuele en maatschappelijke zinhorizon m.b.t. ouderdom</a:t>
            </a:r>
          </a:p>
          <a:p>
            <a:pPr lvl="1"/>
            <a:r>
              <a:rPr lang="nl-BE" dirty="0"/>
              <a:t>Gebrek aan positieve maatschappelijke zinhorizon kan gevoelens van verlatenheid, uitgesloten zijn, eenzaamheid, toekomstangst opwekken</a:t>
            </a:r>
          </a:p>
          <a:p>
            <a:pPr lvl="1"/>
            <a:r>
              <a:rPr lang="nl-BE" dirty="0"/>
              <a:t>Inclusieve samenleving</a:t>
            </a:r>
          </a:p>
        </p:txBody>
      </p:sp>
    </p:spTree>
    <p:extLst>
      <p:ext uri="{BB962C8B-B14F-4D97-AF65-F5344CB8AC3E}">
        <p14:creationId xmlns:p14="http://schemas.microsoft.com/office/powerpoint/2010/main" val="145299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b="1" dirty="0"/>
              <a:t>Ethisch kader</a:t>
            </a:r>
          </a:p>
        </p:txBody>
      </p:sp>
      <p:sp>
        <p:nvSpPr>
          <p:cNvPr id="3" name="Content Placeholder 2"/>
          <p:cNvSpPr>
            <a:spLocks noGrp="1"/>
          </p:cNvSpPr>
          <p:nvPr>
            <p:ph idx="1"/>
          </p:nvPr>
        </p:nvSpPr>
        <p:spPr/>
        <p:txBody>
          <a:bodyPr>
            <a:normAutofit/>
          </a:bodyPr>
          <a:lstStyle/>
          <a:p>
            <a:r>
              <a:rPr lang="nl-BE" b="1" dirty="0"/>
              <a:t>Individuele en relationele verantwoordelijkheid</a:t>
            </a:r>
          </a:p>
          <a:p>
            <a:pPr lvl="1"/>
            <a:r>
              <a:rPr lang="nl-BE" dirty="0"/>
              <a:t>‘Elkaar tot last zijn’ vermijden is individuele verantwoordelijkheid – plicht tot sterven</a:t>
            </a:r>
          </a:p>
          <a:p>
            <a:pPr lvl="1"/>
            <a:r>
              <a:rPr lang="nl-BE" dirty="0"/>
              <a:t>‘Elkaar tot last zijn’ hoort bij relationele verbondenheid van mensen</a:t>
            </a:r>
          </a:p>
          <a:p>
            <a:pPr lvl="1"/>
            <a:r>
              <a:rPr lang="nl-BE" dirty="0"/>
              <a:t>Wederzijdse afhankelijkheid is niet problematisch maar drukt onze </a:t>
            </a:r>
            <a:r>
              <a:rPr lang="nl-BE" i="1" dirty="0" err="1"/>
              <a:t>condition</a:t>
            </a:r>
            <a:r>
              <a:rPr lang="nl-BE" i="1" dirty="0"/>
              <a:t> </a:t>
            </a:r>
            <a:r>
              <a:rPr lang="nl-BE" i="1" dirty="0" err="1"/>
              <a:t>humaine</a:t>
            </a:r>
            <a:r>
              <a:rPr lang="nl-BE" i="1" dirty="0"/>
              <a:t> </a:t>
            </a:r>
            <a:r>
              <a:rPr lang="nl-BE" dirty="0"/>
              <a:t>uit </a:t>
            </a:r>
          </a:p>
        </p:txBody>
      </p:sp>
    </p:spTree>
    <p:extLst>
      <p:ext uri="{BB962C8B-B14F-4D97-AF65-F5344CB8AC3E}">
        <p14:creationId xmlns:p14="http://schemas.microsoft.com/office/powerpoint/2010/main" val="255749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b="1" dirty="0"/>
              <a:t>Ethisch kader</a:t>
            </a:r>
          </a:p>
        </p:txBody>
      </p:sp>
      <p:sp>
        <p:nvSpPr>
          <p:cNvPr id="3" name="Content Placeholder 2"/>
          <p:cNvSpPr>
            <a:spLocks noGrp="1"/>
          </p:cNvSpPr>
          <p:nvPr>
            <p:ph idx="1"/>
          </p:nvPr>
        </p:nvSpPr>
        <p:spPr/>
        <p:txBody>
          <a:bodyPr>
            <a:normAutofit/>
          </a:bodyPr>
          <a:lstStyle/>
          <a:p>
            <a:r>
              <a:rPr lang="nl-BE" b="1" dirty="0"/>
              <a:t>Individuele en relationele autonomie</a:t>
            </a:r>
          </a:p>
          <a:p>
            <a:pPr lvl="1"/>
            <a:r>
              <a:rPr lang="nl-BE" dirty="0"/>
              <a:t>Individuele autonomie als zelfbeschikking </a:t>
            </a:r>
          </a:p>
          <a:p>
            <a:pPr lvl="2"/>
            <a:r>
              <a:rPr lang="nl-BE" dirty="0"/>
              <a:t>Staat op gespannen voet met toenemende zorgafhankelijkheid</a:t>
            </a:r>
          </a:p>
          <a:p>
            <a:pPr lvl="2"/>
            <a:r>
              <a:rPr lang="nl-BE" dirty="0"/>
              <a:t>Hoe autonoom is wil om te sterven?</a:t>
            </a:r>
          </a:p>
          <a:p>
            <a:pPr lvl="1"/>
            <a:r>
              <a:rPr lang="nl-BE" dirty="0"/>
              <a:t>Relationele autonomie</a:t>
            </a:r>
          </a:p>
          <a:p>
            <a:pPr lvl="2"/>
            <a:r>
              <a:rPr lang="nl-BE" dirty="0"/>
              <a:t>Autonomie via dialoog en in relatie met betekenisvolle anderen</a:t>
            </a:r>
          </a:p>
          <a:p>
            <a:pPr lvl="2"/>
            <a:r>
              <a:rPr lang="nl-BE" i="1" dirty="0"/>
              <a:t>‘Geen individu zonder relaties; geen relaties zonder individu’</a:t>
            </a:r>
          </a:p>
        </p:txBody>
      </p:sp>
    </p:spTree>
    <p:extLst>
      <p:ext uri="{BB962C8B-B14F-4D97-AF65-F5344CB8AC3E}">
        <p14:creationId xmlns:p14="http://schemas.microsoft.com/office/powerpoint/2010/main" val="106027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b="1" dirty="0"/>
              <a:t>Ethisch kader</a:t>
            </a:r>
          </a:p>
        </p:txBody>
      </p:sp>
      <p:sp>
        <p:nvSpPr>
          <p:cNvPr id="3" name="Content Placeholder 2"/>
          <p:cNvSpPr>
            <a:spLocks noGrp="1"/>
          </p:cNvSpPr>
          <p:nvPr>
            <p:ph idx="1"/>
          </p:nvPr>
        </p:nvSpPr>
        <p:spPr/>
        <p:txBody>
          <a:bodyPr>
            <a:normAutofit/>
          </a:bodyPr>
          <a:lstStyle/>
          <a:p>
            <a:r>
              <a:rPr lang="nl-BE" b="1" dirty="0"/>
              <a:t>Kwetsbare waardigheid</a:t>
            </a:r>
          </a:p>
          <a:p>
            <a:pPr lvl="1"/>
            <a:r>
              <a:rPr lang="nl-BE" dirty="0"/>
              <a:t>Kwetsbaarheid in negatieve zin: waardigheid verliezen</a:t>
            </a:r>
          </a:p>
          <a:p>
            <a:pPr lvl="2"/>
            <a:r>
              <a:rPr lang="nl-BE" dirty="0"/>
              <a:t>Waardigheid van het hebben en kunnen</a:t>
            </a:r>
          </a:p>
          <a:p>
            <a:pPr lvl="1"/>
            <a:r>
              <a:rPr lang="nl-BE" dirty="0"/>
              <a:t>Kwetsbaarheid in positieve zin: in kwetsbaarheid waardigheid leggen: waar kijk ik naar uit? Wat is nog van waarde? </a:t>
            </a:r>
          </a:p>
          <a:p>
            <a:pPr lvl="2"/>
            <a:r>
              <a:rPr lang="nl-BE" dirty="0"/>
              <a:t>Waardigheid van het zijn en het gezien en gehoord worden</a:t>
            </a:r>
          </a:p>
          <a:p>
            <a:r>
              <a:rPr lang="nl-BE" b="1" dirty="0"/>
              <a:t>Besluit</a:t>
            </a:r>
          </a:p>
          <a:p>
            <a:pPr lvl="1"/>
            <a:r>
              <a:rPr lang="nl-BE" dirty="0"/>
              <a:t>Van individuele </a:t>
            </a:r>
            <a:r>
              <a:rPr lang="nl-BE" i="1" dirty="0"/>
              <a:t>zelfbeschikking</a:t>
            </a:r>
            <a:r>
              <a:rPr lang="nl-BE" dirty="0"/>
              <a:t> </a:t>
            </a:r>
            <a:r>
              <a:rPr lang="nl-BE" i="1" dirty="0"/>
              <a:t>van</a:t>
            </a:r>
            <a:r>
              <a:rPr lang="nl-BE" dirty="0"/>
              <a:t> ouderen naar relationele </a:t>
            </a:r>
            <a:r>
              <a:rPr lang="nl-BE" i="1" dirty="0"/>
              <a:t>verantwoordelijkheid voor </a:t>
            </a:r>
            <a:r>
              <a:rPr lang="nl-BE" dirty="0"/>
              <a:t>ouderen </a:t>
            </a:r>
          </a:p>
        </p:txBody>
      </p:sp>
    </p:spTree>
    <p:extLst>
      <p:ext uri="{BB962C8B-B14F-4D97-AF65-F5344CB8AC3E}">
        <p14:creationId xmlns:p14="http://schemas.microsoft.com/office/powerpoint/2010/main" val="379613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7F5B-6496-44E0-90AA-7DD232625DBC}"/>
              </a:ext>
            </a:extLst>
          </p:cNvPr>
          <p:cNvSpPr>
            <a:spLocks noGrp="1"/>
          </p:cNvSpPr>
          <p:nvPr>
            <p:ph type="title"/>
          </p:nvPr>
        </p:nvSpPr>
        <p:spPr/>
        <p:txBody>
          <a:bodyPr>
            <a:normAutofit fontScale="90000"/>
          </a:bodyPr>
          <a:lstStyle/>
          <a:p>
            <a:pPr algn="ctr"/>
            <a:r>
              <a:rPr lang="nl-BE" b="1" dirty="0"/>
              <a:t>Hoe kunnen we omgaan met mensen die levensmoe zijn?</a:t>
            </a:r>
          </a:p>
        </p:txBody>
      </p:sp>
    </p:spTree>
    <p:extLst>
      <p:ext uri="{BB962C8B-B14F-4D97-AF65-F5344CB8AC3E}">
        <p14:creationId xmlns:p14="http://schemas.microsoft.com/office/powerpoint/2010/main" val="392038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BE" b="1" dirty="0"/>
              <a:t>Medisch-klinische benadering</a:t>
            </a:r>
          </a:p>
        </p:txBody>
      </p:sp>
      <p:sp>
        <p:nvSpPr>
          <p:cNvPr id="3" name="Content Placeholder 2"/>
          <p:cNvSpPr>
            <a:spLocks noGrp="1"/>
          </p:cNvSpPr>
          <p:nvPr>
            <p:ph idx="1"/>
          </p:nvPr>
        </p:nvSpPr>
        <p:spPr/>
        <p:txBody>
          <a:bodyPr>
            <a:normAutofit/>
          </a:bodyPr>
          <a:lstStyle/>
          <a:p>
            <a:r>
              <a:rPr lang="nl-BE" dirty="0"/>
              <a:t>Uitzuivering van de hulpvraag</a:t>
            </a:r>
          </a:p>
          <a:p>
            <a:r>
              <a:rPr lang="nl-BE" dirty="0"/>
              <a:t>Multidisciplinair team, inclusief psychiater en psycholoog</a:t>
            </a:r>
          </a:p>
          <a:p>
            <a:pPr lvl="1"/>
            <a:r>
              <a:rPr lang="nl-BE" dirty="0"/>
              <a:t>Risicofactoren opsporen: lichamelijk, psychisch, socio-economisch, existentieel</a:t>
            </a:r>
          </a:p>
          <a:p>
            <a:r>
              <a:rPr lang="nl-BE" dirty="0"/>
              <a:t>Interventiemogelijkheden</a:t>
            </a:r>
          </a:p>
          <a:p>
            <a:pPr lvl="1"/>
            <a:r>
              <a:rPr lang="nl-BE" dirty="0"/>
              <a:t>Scenario 1: interventie mogelijk en gewenst</a:t>
            </a:r>
          </a:p>
          <a:p>
            <a:pPr lvl="1"/>
            <a:r>
              <a:rPr lang="nl-BE" dirty="0"/>
              <a:t>Scenario 2: interventie mogelijk maar niet gewenst</a:t>
            </a:r>
          </a:p>
          <a:p>
            <a:pPr lvl="1"/>
            <a:r>
              <a:rPr lang="nl-BE" dirty="0"/>
              <a:t>Scenario 3: interventie niet mogelijk</a:t>
            </a:r>
          </a:p>
        </p:txBody>
      </p:sp>
    </p:spTree>
    <p:extLst>
      <p:ext uri="{BB962C8B-B14F-4D97-AF65-F5344CB8AC3E}">
        <p14:creationId xmlns:p14="http://schemas.microsoft.com/office/powerpoint/2010/main" val="109641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BE" b="1" dirty="0"/>
              <a:t>Aandachtige betrokkenheid</a:t>
            </a:r>
          </a:p>
        </p:txBody>
      </p:sp>
      <p:sp>
        <p:nvSpPr>
          <p:cNvPr id="3" name="Content Placeholder 2"/>
          <p:cNvSpPr>
            <a:spLocks noGrp="1"/>
          </p:cNvSpPr>
          <p:nvPr>
            <p:ph idx="1"/>
          </p:nvPr>
        </p:nvSpPr>
        <p:spPr/>
        <p:txBody>
          <a:bodyPr>
            <a:normAutofit/>
          </a:bodyPr>
          <a:lstStyle/>
          <a:p>
            <a:r>
              <a:rPr lang="nl-BE" dirty="0"/>
              <a:t>Oudere: Nood aan erkenning en zorg van anderen</a:t>
            </a:r>
          </a:p>
          <a:p>
            <a:pPr lvl="1"/>
            <a:r>
              <a:rPr lang="nl-BE" dirty="0"/>
              <a:t>Erkend, gezien en gehoord worden</a:t>
            </a:r>
          </a:p>
          <a:p>
            <a:pPr lvl="1"/>
            <a:r>
              <a:rPr lang="nl-BE" dirty="0"/>
              <a:t>Iemand van waarde zijn voor iemand anders</a:t>
            </a:r>
          </a:p>
          <a:p>
            <a:r>
              <a:rPr lang="nl-BE" dirty="0"/>
              <a:t>Houding hulpverleners</a:t>
            </a:r>
          </a:p>
          <a:p>
            <a:pPr lvl="1"/>
            <a:r>
              <a:rPr lang="nl-BE" dirty="0"/>
              <a:t>Empathische houding</a:t>
            </a:r>
          </a:p>
          <a:p>
            <a:pPr lvl="1"/>
            <a:r>
              <a:rPr lang="nl-BE" dirty="0"/>
              <a:t>Relatie en ontmoeting als heling</a:t>
            </a:r>
          </a:p>
          <a:p>
            <a:pPr lvl="1"/>
            <a:r>
              <a:rPr lang="nl-BE" dirty="0"/>
              <a:t>Intieme zorg: zich aan elkaar tonen als mens</a:t>
            </a:r>
          </a:p>
        </p:txBody>
      </p:sp>
    </p:spTree>
    <p:extLst>
      <p:ext uri="{BB962C8B-B14F-4D97-AF65-F5344CB8AC3E}">
        <p14:creationId xmlns:p14="http://schemas.microsoft.com/office/powerpoint/2010/main" val="11067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2400" b="1" i="1" dirty="0"/>
              <a:t>‘Vroeger hoopte men om lang te mogen leven. Nu verlangt men om tijdig te sterven’ </a:t>
            </a:r>
            <a:r>
              <a:rPr lang="nl-BE" sz="2400" b="1" dirty="0"/>
              <a:t>‘De Standaard 7 okt. 2021</a:t>
            </a:r>
          </a:p>
        </p:txBody>
      </p:sp>
      <p:sp>
        <p:nvSpPr>
          <p:cNvPr id="3" name="Content Placeholder 2"/>
          <p:cNvSpPr>
            <a:spLocks noGrp="1"/>
          </p:cNvSpPr>
          <p:nvPr>
            <p:ph idx="1"/>
          </p:nvPr>
        </p:nvSpPr>
        <p:spPr/>
        <p:txBody>
          <a:bodyPr>
            <a:normAutofit/>
          </a:bodyPr>
          <a:lstStyle/>
          <a:p>
            <a:pPr marL="0" indent="0">
              <a:buNone/>
            </a:pPr>
            <a:endParaRPr lang="nl-BE" dirty="0"/>
          </a:p>
          <a:p>
            <a:pPr lvl="1"/>
            <a:r>
              <a:rPr lang="nl-BE" b="1" dirty="0"/>
              <a:t>Vroeger:</a:t>
            </a:r>
          </a:p>
          <a:p>
            <a:pPr lvl="2"/>
            <a:r>
              <a:rPr lang="nl-BE" dirty="0">
                <a:solidFill>
                  <a:srgbClr val="C00000"/>
                </a:solidFill>
              </a:rPr>
              <a:t>Moeten sterven </a:t>
            </a:r>
            <a:r>
              <a:rPr lang="nl-BE" dirty="0"/>
              <a:t>in verre toekomst</a:t>
            </a:r>
          </a:p>
          <a:p>
            <a:pPr lvl="2"/>
            <a:r>
              <a:rPr lang="nl-BE" dirty="0"/>
              <a:t>Hopen zo lang mogelijk te </a:t>
            </a:r>
            <a:r>
              <a:rPr lang="nl-BE" dirty="0">
                <a:solidFill>
                  <a:srgbClr val="C00000"/>
                </a:solidFill>
              </a:rPr>
              <a:t>mogen leven</a:t>
            </a:r>
          </a:p>
          <a:p>
            <a:pPr lvl="1"/>
            <a:r>
              <a:rPr lang="nl-BE" b="1" dirty="0"/>
              <a:t>Nu:</a:t>
            </a:r>
            <a:r>
              <a:rPr lang="nl-BE" b="1" i="1" dirty="0"/>
              <a:t> </a:t>
            </a:r>
          </a:p>
          <a:p>
            <a:pPr lvl="2"/>
            <a:r>
              <a:rPr lang="nl-BE" dirty="0">
                <a:solidFill>
                  <a:srgbClr val="C00000"/>
                </a:solidFill>
              </a:rPr>
              <a:t>Moeten leven </a:t>
            </a:r>
            <a:r>
              <a:rPr lang="nl-BE" dirty="0"/>
              <a:t>als een dagelijkse last</a:t>
            </a:r>
          </a:p>
          <a:p>
            <a:pPr lvl="2"/>
            <a:r>
              <a:rPr lang="nl-BE" dirty="0"/>
              <a:t>Hopen zo snel mogelijk te </a:t>
            </a:r>
            <a:r>
              <a:rPr lang="nl-BE" dirty="0">
                <a:solidFill>
                  <a:srgbClr val="C00000"/>
                </a:solidFill>
              </a:rPr>
              <a:t>mogen sterven</a:t>
            </a:r>
          </a:p>
          <a:p>
            <a:pPr marL="457200" lvl="1" indent="0">
              <a:buNone/>
            </a:pPr>
            <a:endParaRPr lang="nl-BE" i="1" dirty="0"/>
          </a:p>
        </p:txBody>
      </p:sp>
    </p:spTree>
    <p:extLst>
      <p:ext uri="{BB962C8B-B14F-4D97-AF65-F5344CB8AC3E}">
        <p14:creationId xmlns:p14="http://schemas.microsoft.com/office/powerpoint/2010/main" val="743829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BE" b="1" dirty="0"/>
              <a:t>Verantwoordelijkheid en zingeving</a:t>
            </a:r>
          </a:p>
        </p:txBody>
      </p:sp>
      <p:sp>
        <p:nvSpPr>
          <p:cNvPr id="3" name="Content Placeholder 2"/>
          <p:cNvSpPr>
            <a:spLocks noGrp="1"/>
          </p:cNvSpPr>
          <p:nvPr>
            <p:ph idx="1"/>
          </p:nvPr>
        </p:nvSpPr>
        <p:spPr/>
        <p:txBody>
          <a:bodyPr>
            <a:normAutofit/>
          </a:bodyPr>
          <a:lstStyle/>
          <a:p>
            <a:r>
              <a:rPr lang="nl-BE" dirty="0"/>
              <a:t>Verantwoordelijkheid voor zichzelf en de ander</a:t>
            </a:r>
          </a:p>
          <a:p>
            <a:pPr lvl="1"/>
            <a:r>
              <a:rPr lang="nl-BE" dirty="0"/>
              <a:t>Autonomie van ouderen erkennen (vb. ACP)</a:t>
            </a:r>
          </a:p>
          <a:p>
            <a:pPr lvl="1"/>
            <a:r>
              <a:rPr lang="nl-BE" dirty="0"/>
              <a:t>Mede-mens-zijn ondersteunen (vb. luisteren naar conflicten)</a:t>
            </a:r>
          </a:p>
          <a:p>
            <a:pPr lvl="1"/>
            <a:r>
              <a:rPr lang="nl-BE" dirty="0" err="1"/>
              <a:t>Zelfwaardegevoel</a:t>
            </a:r>
            <a:r>
              <a:rPr lang="nl-BE" dirty="0"/>
              <a:t> ondersteunen (vb. ik ben uniek)</a:t>
            </a:r>
          </a:p>
          <a:p>
            <a:r>
              <a:rPr lang="nl-BE" dirty="0"/>
              <a:t>Zingeving</a:t>
            </a:r>
          </a:p>
          <a:p>
            <a:pPr lvl="1"/>
            <a:r>
              <a:rPr lang="nl-BE" dirty="0"/>
              <a:t>Verleden (vb. levensverhalen; wat was goed?)</a:t>
            </a:r>
          </a:p>
          <a:p>
            <a:pPr lvl="1"/>
            <a:r>
              <a:rPr lang="nl-BE" dirty="0"/>
              <a:t>Heden (vb. veilig zijn; gezien en gehoord worden)</a:t>
            </a:r>
          </a:p>
          <a:p>
            <a:pPr lvl="1"/>
            <a:r>
              <a:rPr lang="nl-BE" dirty="0"/>
              <a:t>Toekomst (vb. waar kijk ik naar uit?)</a:t>
            </a:r>
          </a:p>
        </p:txBody>
      </p:sp>
    </p:spTree>
    <p:extLst>
      <p:ext uri="{BB962C8B-B14F-4D97-AF65-F5344CB8AC3E}">
        <p14:creationId xmlns:p14="http://schemas.microsoft.com/office/powerpoint/2010/main" val="2757444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nl-BE" b="1" dirty="0"/>
              <a:t>Maatschappelijke verantwoordelijkheid</a:t>
            </a:r>
          </a:p>
        </p:txBody>
      </p:sp>
      <p:sp>
        <p:nvSpPr>
          <p:cNvPr id="3" name="Content Placeholder 2"/>
          <p:cNvSpPr>
            <a:spLocks noGrp="1"/>
          </p:cNvSpPr>
          <p:nvPr>
            <p:ph idx="1"/>
          </p:nvPr>
        </p:nvSpPr>
        <p:spPr/>
        <p:txBody>
          <a:bodyPr/>
          <a:lstStyle/>
          <a:p>
            <a:r>
              <a:rPr lang="nl-BE" dirty="0"/>
              <a:t>Maatschappelijke en individuele zinhorizon</a:t>
            </a:r>
          </a:p>
          <a:p>
            <a:r>
              <a:rPr lang="nl-BE" dirty="0"/>
              <a:t>Inclusieve en solidaire samenleving</a:t>
            </a:r>
          </a:p>
          <a:p>
            <a:r>
              <a:rPr lang="nl-BE" dirty="0"/>
              <a:t>Bewustwording en emancipatie</a:t>
            </a:r>
          </a:p>
          <a:p>
            <a:r>
              <a:rPr lang="nl-BE" dirty="0"/>
              <a:t>Zorgstrategieën</a:t>
            </a:r>
          </a:p>
          <a:p>
            <a:pPr lvl="1"/>
            <a:r>
              <a:rPr lang="nl-BE" dirty="0"/>
              <a:t>Vroegtijdige zorgplanning</a:t>
            </a:r>
          </a:p>
          <a:p>
            <a:pPr lvl="1"/>
            <a:r>
              <a:rPr lang="nl-BE" dirty="0"/>
              <a:t>Euthanasie</a:t>
            </a:r>
          </a:p>
        </p:txBody>
      </p:sp>
    </p:spTree>
    <p:extLst>
      <p:ext uri="{BB962C8B-B14F-4D97-AF65-F5344CB8AC3E}">
        <p14:creationId xmlns:p14="http://schemas.microsoft.com/office/powerpoint/2010/main" val="314680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BE" b="1" dirty="0"/>
              <a:t>Besluit</a:t>
            </a:r>
          </a:p>
        </p:txBody>
      </p:sp>
      <p:sp>
        <p:nvSpPr>
          <p:cNvPr id="3" name="Content Placeholder 2"/>
          <p:cNvSpPr>
            <a:spLocks noGrp="1"/>
          </p:cNvSpPr>
          <p:nvPr>
            <p:ph idx="1"/>
          </p:nvPr>
        </p:nvSpPr>
        <p:spPr/>
        <p:txBody>
          <a:bodyPr/>
          <a:lstStyle/>
          <a:p>
            <a:pPr marL="0" indent="0" algn="ctr">
              <a:buNone/>
            </a:pPr>
            <a:r>
              <a:rPr lang="nl-BE" i="1" dirty="0"/>
              <a:t>Ethisch verantwoord omgaan met ouderen die levensmoe zijn is een kwestie van de juiste evenwichten te vinden. Het evenwicht tussen </a:t>
            </a:r>
            <a:r>
              <a:rPr lang="nl-BE" b="1" i="1" dirty="0"/>
              <a:t>activiteit (doen) en passiviteit (zijn), </a:t>
            </a:r>
            <a:r>
              <a:rPr lang="nl-BE" i="1" dirty="0"/>
              <a:t>tussen de </a:t>
            </a:r>
            <a:r>
              <a:rPr lang="nl-BE" b="1" i="1" dirty="0"/>
              <a:t>verantwoordelijkheid ‘van’ ouderen </a:t>
            </a:r>
            <a:r>
              <a:rPr lang="nl-BE" i="1" dirty="0"/>
              <a:t>en onze </a:t>
            </a:r>
            <a:r>
              <a:rPr lang="nl-BE" b="1" i="1" dirty="0"/>
              <a:t>verantwoordelijkheid ‘voor’ ouderen</a:t>
            </a:r>
            <a:r>
              <a:rPr lang="nl-BE" i="1" dirty="0"/>
              <a:t>, tussen een </a:t>
            </a:r>
            <a:r>
              <a:rPr lang="nl-BE" b="1" i="1" dirty="0"/>
              <a:t>persoonlijke en een maatschappelijke aanpak</a:t>
            </a:r>
            <a:r>
              <a:rPr lang="nl-BE" i="1" dirty="0"/>
              <a:t>.</a:t>
            </a:r>
          </a:p>
        </p:txBody>
      </p:sp>
    </p:spTree>
    <p:extLst>
      <p:ext uri="{BB962C8B-B14F-4D97-AF65-F5344CB8AC3E}">
        <p14:creationId xmlns:p14="http://schemas.microsoft.com/office/powerpoint/2010/main" val="3460651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3707A8-5392-47AF-A03A-2C4B1C509E94}"/>
              </a:ext>
            </a:extLst>
          </p:cNvPr>
          <p:cNvSpPr>
            <a:spLocks noGrp="1"/>
          </p:cNvSpPr>
          <p:nvPr>
            <p:ph type="title"/>
          </p:nvPr>
        </p:nvSpPr>
        <p:spPr>
          <a:xfrm>
            <a:off x="540000" y="476672"/>
            <a:ext cx="8334000" cy="900000"/>
          </a:xfrm>
        </p:spPr>
        <p:txBody>
          <a:bodyPr>
            <a:noAutofit/>
          </a:bodyPr>
          <a:lstStyle/>
          <a:p>
            <a:pPr algn="ctr"/>
            <a:r>
              <a:rPr lang="nl-BE" sz="2800" b="1" i="1" dirty="0"/>
              <a:t>“Kwetsbare waardigheid </a:t>
            </a:r>
            <a:br>
              <a:rPr lang="nl-BE" sz="2800" b="1" i="1" dirty="0"/>
            </a:br>
            <a:r>
              <a:rPr lang="nl-BE" sz="2800" b="1" i="1" dirty="0"/>
              <a:t>Ethiek aan het begin en einde van het leven”</a:t>
            </a:r>
          </a:p>
        </p:txBody>
      </p:sp>
      <p:pic>
        <p:nvPicPr>
          <p:cNvPr id="4" name="Picture 3" descr="A book cover with a group of people sitting on a couch&#10;&#10;Description automatically generated with medium confidence">
            <a:extLst>
              <a:ext uri="{FF2B5EF4-FFF2-40B4-BE49-F238E27FC236}">
                <a16:creationId xmlns:a16="http://schemas.microsoft.com/office/drawing/2014/main" id="{78D6821A-A415-9C29-EF2D-22373C3F7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571" y="1763090"/>
            <a:ext cx="2742857" cy="3809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456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b="1" dirty="0"/>
              <a:t>Uit het leven gegrepen</a:t>
            </a:r>
          </a:p>
        </p:txBody>
      </p:sp>
      <p:sp>
        <p:nvSpPr>
          <p:cNvPr id="3" name="Content Placeholder 2"/>
          <p:cNvSpPr>
            <a:spLocks noGrp="1"/>
          </p:cNvSpPr>
          <p:nvPr>
            <p:ph idx="1"/>
          </p:nvPr>
        </p:nvSpPr>
        <p:spPr/>
        <p:txBody>
          <a:bodyPr>
            <a:normAutofit/>
          </a:bodyPr>
          <a:lstStyle/>
          <a:p>
            <a:pPr marL="0" indent="0">
              <a:buNone/>
            </a:pPr>
            <a:endParaRPr lang="nl-BE" dirty="0"/>
          </a:p>
          <a:p>
            <a:pPr lvl="1"/>
            <a:r>
              <a:rPr lang="nl-BE" dirty="0"/>
              <a:t>‘</a:t>
            </a:r>
            <a:r>
              <a:rPr lang="nl-BE" i="1" dirty="0"/>
              <a:t>Ik hoop dat ik niet meer wakker word. Wat zit ik hier nog te doen?’</a:t>
            </a:r>
          </a:p>
          <a:p>
            <a:pPr lvl="1"/>
            <a:r>
              <a:rPr lang="nl-BE" i="1" dirty="0"/>
              <a:t>‘Het zou beter zijn voor iedereen als ik dood was’</a:t>
            </a:r>
          </a:p>
          <a:p>
            <a:pPr lvl="1"/>
            <a:r>
              <a:rPr lang="nl-BE" i="1" dirty="0"/>
              <a:t>‘Als je niet meer van tel bent, wat blijft er dan nog over?’</a:t>
            </a:r>
          </a:p>
          <a:p>
            <a:pPr lvl="1"/>
            <a:r>
              <a:rPr lang="nl-BE" i="1" dirty="0"/>
              <a:t>‘Nu zit ik hier. Ik, die niemand tot last wil zijn. Hoelang nog en waarom toch?’</a:t>
            </a:r>
          </a:p>
          <a:p>
            <a:pPr lvl="1"/>
            <a:r>
              <a:rPr lang="nl-BE" i="1" dirty="0"/>
              <a:t>‘Ze zouden beter jonge mensen helpen. Het is weggesmeten geld om voor mij te zorgen’</a:t>
            </a:r>
          </a:p>
        </p:txBody>
      </p:sp>
    </p:spTree>
    <p:extLst>
      <p:ext uri="{BB962C8B-B14F-4D97-AF65-F5344CB8AC3E}">
        <p14:creationId xmlns:p14="http://schemas.microsoft.com/office/powerpoint/2010/main" val="282158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xfrm>
            <a:off x="1066800" y="304800"/>
            <a:ext cx="8041704" cy="1431925"/>
          </a:xfrm>
        </p:spPr>
        <p:txBody>
          <a:bodyPr>
            <a:normAutofit/>
          </a:bodyPr>
          <a:lstStyle/>
          <a:p>
            <a:pPr algn="ctr"/>
            <a:br>
              <a:rPr lang="nl-BE" dirty="0"/>
            </a:br>
            <a:endParaRPr lang="en-US" b="1" dirty="0"/>
          </a:p>
        </p:txBody>
      </p:sp>
      <p:sp>
        <p:nvSpPr>
          <p:cNvPr id="13356" name="Text Box 44"/>
          <p:cNvSpPr txBox="1">
            <a:spLocks noChangeArrowheads="1"/>
          </p:cNvSpPr>
          <p:nvPr/>
        </p:nvSpPr>
        <p:spPr bwMode="auto">
          <a:xfrm>
            <a:off x="1455738" y="5892800"/>
            <a:ext cx="184150" cy="366713"/>
          </a:xfrm>
          <a:prstGeom prst="rect">
            <a:avLst/>
          </a:prstGeom>
          <a:noFill/>
          <a:ln w="9525">
            <a:noFill/>
            <a:miter lim="800000"/>
            <a:headEnd/>
            <a:tailEnd/>
          </a:ln>
          <a:effectLst/>
        </p:spPr>
        <p:txBody>
          <a:bodyPr wrap="none">
            <a:spAutoFit/>
          </a:bodyPr>
          <a:lstStyle/>
          <a:p>
            <a:endParaRPr lang="nl-BE"/>
          </a:p>
        </p:txBody>
      </p:sp>
      <p:sp>
        <p:nvSpPr>
          <p:cNvPr id="6" name="Rectangle 5"/>
          <p:cNvSpPr/>
          <p:nvPr/>
        </p:nvSpPr>
        <p:spPr>
          <a:xfrm>
            <a:off x="0" y="0"/>
            <a:ext cx="9144000" cy="62068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tle 1"/>
          <p:cNvSpPr txBox="1">
            <a:spLocks/>
          </p:cNvSpPr>
          <p:nvPr/>
        </p:nvSpPr>
        <p:spPr>
          <a:xfrm>
            <a:off x="601216" y="831850"/>
            <a:ext cx="8363272" cy="652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000" b="1" dirty="0" err="1"/>
              <a:t>Waardigheidsbevorderende</a:t>
            </a:r>
            <a:r>
              <a:rPr lang="nl-BE" sz="4000" b="1" dirty="0"/>
              <a:t> zorg</a:t>
            </a:r>
            <a:endParaRPr lang="nl-BE" sz="3600" dirty="0"/>
          </a:p>
        </p:txBody>
      </p:sp>
      <p:pic>
        <p:nvPicPr>
          <p:cNvPr id="3" name="Picture 2"/>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8723" t="7719" r="6341" b="36843"/>
          <a:stretch/>
        </p:blipFill>
        <p:spPr>
          <a:xfrm>
            <a:off x="1752854" y="1500808"/>
            <a:ext cx="5638291" cy="52035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F457-01F3-44B8-B5C3-D62267590BFB}"/>
              </a:ext>
            </a:extLst>
          </p:cNvPr>
          <p:cNvSpPr>
            <a:spLocks noGrp="1"/>
          </p:cNvSpPr>
          <p:nvPr>
            <p:ph type="title"/>
          </p:nvPr>
        </p:nvSpPr>
        <p:spPr/>
        <p:txBody>
          <a:bodyPr>
            <a:normAutofit/>
          </a:bodyPr>
          <a:lstStyle/>
          <a:p>
            <a:pPr algn="ctr"/>
            <a:r>
              <a:rPr lang="nl-BE" b="1" dirty="0"/>
              <a:t>Wat weten we over levensmoeheid?</a:t>
            </a:r>
          </a:p>
        </p:txBody>
      </p:sp>
    </p:spTree>
    <p:extLst>
      <p:ext uri="{BB962C8B-B14F-4D97-AF65-F5344CB8AC3E}">
        <p14:creationId xmlns:p14="http://schemas.microsoft.com/office/powerpoint/2010/main" val="44594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b="1" dirty="0"/>
              <a:t>Wat is levensmoeheid?</a:t>
            </a:r>
          </a:p>
        </p:txBody>
      </p:sp>
      <p:sp>
        <p:nvSpPr>
          <p:cNvPr id="3" name="Content Placeholder 2"/>
          <p:cNvSpPr>
            <a:spLocks noGrp="1"/>
          </p:cNvSpPr>
          <p:nvPr>
            <p:ph idx="1"/>
          </p:nvPr>
        </p:nvSpPr>
        <p:spPr/>
        <p:txBody>
          <a:bodyPr>
            <a:normAutofit/>
          </a:bodyPr>
          <a:lstStyle/>
          <a:p>
            <a:r>
              <a:rPr lang="nl-BE" i="1" dirty="0"/>
              <a:t>Psychisch lijden van een persoon die door (een combinatie van) medische en/of niet-medische factoren geen of slechts gebrekkige levenskwaliteit (meer) ervaart en als gevolg daarvan de dood boven het leven verkiest” </a:t>
            </a:r>
            <a:r>
              <a:rPr lang="nl-BE" dirty="0"/>
              <a:t>(</a:t>
            </a:r>
            <a:r>
              <a:rPr lang="nl-BE" dirty="0" err="1"/>
              <a:t>Delbeke</a:t>
            </a:r>
            <a:r>
              <a:rPr lang="nl-BE" dirty="0"/>
              <a:t> 2012)</a:t>
            </a:r>
          </a:p>
          <a:p>
            <a:r>
              <a:rPr lang="nl-BE" b="1" dirty="0"/>
              <a:t>Risicofactoren</a:t>
            </a:r>
          </a:p>
          <a:p>
            <a:pPr lvl="1"/>
            <a:r>
              <a:rPr lang="nl-BE" dirty="0"/>
              <a:t>Lichamelijk, vb. slechthorend, mobiliteit</a:t>
            </a:r>
          </a:p>
          <a:p>
            <a:pPr lvl="1"/>
            <a:r>
              <a:rPr lang="nl-BE" dirty="0"/>
              <a:t>Psychisch, vb. negatief zelfbeeld, geen veerkracht</a:t>
            </a:r>
          </a:p>
          <a:p>
            <a:pPr lvl="1"/>
            <a:r>
              <a:rPr lang="nl-BE" dirty="0"/>
              <a:t>Sociaal, vb. eenzaamheid</a:t>
            </a:r>
          </a:p>
          <a:p>
            <a:pPr lvl="1"/>
            <a:r>
              <a:rPr lang="nl-BE" dirty="0" err="1"/>
              <a:t>Existentiëel</a:t>
            </a:r>
            <a:r>
              <a:rPr lang="nl-BE" dirty="0"/>
              <a:t>, vb. zinverlies</a:t>
            </a:r>
          </a:p>
        </p:txBody>
      </p:sp>
    </p:spTree>
    <p:extLst>
      <p:ext uri="{BB962C8B-B14F-4D97-AF65-F5344CB8AC3E}">
        <p14:creationId xmlns:p14="http://schemas.microsoft.com/office/powerpoint/2010/main" val="91152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F868-78F2-49D9-B5D7-C6395375ABA5}"/>
              </a:ext>
            </a:extLst>
          </p:cNvPr>
          <p:cNvSpPr>
            <a:spLocks noGrp="1"/>
          </p:cNvSpPr>
          <p:nvPr>
            <p:ph type="title"/>
          </p:nvPr>
        </p:nvSpPr>
        <p:spPr/>
        <p:txBody>
          <a:bodyPr/>
          <a:lstStyle/>
          <a:p>
            <a:pPr algn="ctr"/>
            <a:r>
              <a:rPr lang="nl-BE" b="1" dirty="0"/>
              <a:t>Hoe voelt levensmoeheid?</a:t>
            </a:r>
          </a:p>
        </p:txBody>
      </p:sp>
      <p:sp>
        <p:nvSpPr>
          <p:cNvPr id="3" name="Content Placeholder 2">
            <a:extLst>
              <a:ext uri="{FF2B5EF4-FFF2-40B4-BE49-F238E27FC236}">
                <a16:creationId xmlns:a16="http://schemas.microsoft.com/office/drawing/2014/main" id="{B067B679-5C59-4C76-B351-121F7362DF95}"/>
              </a:ext>
            </a:extLst>
          </p:cNvPr>
          <p:cNvSpPr>
            <a:spLocks noGrp="1"/>
          </p:cNvSpPr>
          <p:nvPr>
            <p:ph idx="1"/>
          </p:nvPr>
        </p:nvSpPr>
        <p:spPr/>
        <p:txBody>
          <a:bodyPr>
            <a:normAutofit/>
          </a:bodyPr>
          <a:lstStyle/>
          <a:p>
            <a:r>
              <a:rPr lang="nl-BE" sz="3600" i="1" dirty="0"/>
              <a:t>“Een kluwen van onvermogen en onwil om nog langer verbinding te maken met het leven. Dit proces van loslaten en vervreemding (van de wereld, van anderen en jezelf) levert een permanente spanning en verzet op, en versterkt het verlangen om het leven te beëindigen</a:t>
            </a:r>
            <a:r>
              <a:rPr lang="nl-BE" sz="3600" dirty="0"/>
              <a:t>” </a:t>
            </a:r>
            <a:r>
              <a:rPr lang="nl-BE" sz="2000" dirty="0"/>
              <a:t>(van Wijngaarden, 2016)</a:t>
            </a:r>
            <a:endParaRPr lang="nl-BE" dirty="0"/>
          </a:p>
          <a:p>
            <a:endParaRPr lang="nl-BE" dirty="0"/>
          </a:p>
        </p:txBody>
      </p:sp>
    </p:spTree>
    <p:extLst>
      <p:ext uri="{BB962C8B-B14F-4D97-AF65-F5344CB8AC3E}">
        <p14:creationId xmlns:p14="http://schemas.microsoft.com/office/powerpoint/2010/main" val="40523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F868-78F2-49D9-B5D7-C6395375ABA5}"/>
              </a:ext>
            </a:extLst>
          </p:cNvPr>
          <p:cNvSpPr>
            <a:spLocks noGrp="1"/>
          </p:cNvSpPr>
          <p:nvPr>
            <p:ph type="title"/>
          </p:nvPr>
        </p:nvSpPr>
        <p:spPr/>
        <p:txBody>
          <a:bodyPr/>
          <a:lstStyle/>
          <a:p>
            <a:pPr algn="ctr"/>
            <a:r>
              <a:rPr lang="nl-BE" b="1" dirty="0"/>
              <a:t>Hoe voelt levensmoeheid?</a:t>
            </a:r>
          </a:p>
        </p:txBody>
      </p:sp>
      <p:sp>
        <p:nvSpPr>
          <p:cNvPr id="3" name="Content Placeholder 2">
            <a:extLst>
              <a:ext uri="{FF2B5EF4-FFF2-40B4-BE49-F238E27FC236}">
                <a16:creationId xmlns:a16="http://schemas.microsoft.com/office/drawing/2014/main" id="{B067B679-5C59-4C76-B351-121F7362DF95}"/>
              </a:ext>
            </a:extLst>
          </p:cNvPr>
          <p:cNvSpPr>
            <a:spLocks noGrp="1"/>
          </p:cNvSpPr>
          <p:nvPr>
            <p:ph idx="1"/>
          </p:nvPr>
        </p:nvSpPr>
        <p:spPr/>
        <p:txBody>
          <a:bodyPr>
            <a:normAutofit/>
          </a:bodyPr>
          <a:lstStyle/>
          <a:p>
            <a:pPr marL="0" indent="0">
              <a:buNone/>
            </a:pPr>
            <a:endParaRPr lang="nl-BE" sz="2000" dirty="0"/>
          </a:p>
          <a:p>
            <a:r>
              <a:rPr lang="nl-BE" dirty="0"/>
              <a:t>Gevoel van </a:t>
            </a:r>
            <a:r>
              <a:rPr lang="nl-BE" b="1" dirty="0"/>
              <a:t>fundamentele eenzaamheid</a:t>
            </a:r>
          </a:p>
          <a:p>
            <a:r>
              <a:rPr lang="nl-BE" dirty="0"/>
              <a:t>Gevoel </a:t>
            </a:r>
            <a:r>
              <a:rPr lang="nl-BE" b="1" dirty="0"/>
              <a:t>er niet meer toe te doen</a:t>
            </a:r>
          </a:p>
          <a:p>
            <a:r>
              <a:rPr lang="nl-BE" dirty="0"/>
              <a:t>Gevoel zijn </a:t>
            </a:r>
            <a:r>
              <a:rPr lang="nl-BE" b="1" dirty="0"/>
              <a:t>eigenheid te hebben verloren</a:t>
            </a:r>
          </a:p>
          <a:p>
            <a:r>
              <a:rPr lang="nl-BE" b="1" dirty="0"/>
              <a:t>Existentiële en lichamelijke moeheid</a:t>
            </a:r>
          </a:p>
          <a:p>
            <a:r>
              <a:rPr lang="nl-BE" b="1" dirty="0"/>
              <a:t>Afkeer van afhankelijkheid</a:t>
            </a:r>
          </a:p>
          <a:p>
            <a:r>
              <a:rPr lang="nl-BE" dirty="0"/>
              <a:t>Geen toekomst, </a:t>
            </a:r>
            <a:r>
              <a:rPr lang="nl-BE" b="1" dirty="0"/>
              <a:t>verlangen naar de dood</a:t>
            </a:r>
          </a:p>
          <a:p>
            <a:r>
              <a:rPr lang="nl-BE" dirty="0"/>
              <a:t>Lichamelijke, sociale, existentiële </a:t>
            </a:r>
            <a:r>
              <a:rPr lang="nl-BE" b="1" dirty="0"/>
              <a:t>verlieservaring</a:t>
            </a:r>
          </a:p>
          <a:p>
            <a:endParaRPr lang="nl-BE" dirty="0"/>
          </a:p>
        </p:txBody>
      </p:sp>
    </p:spTree>
    <p:extLst>
      <p:ext uri="{BB962C8B-B14F-4D97-AF65-F5344CB8AC3E}">
        <p14:creationId xmlns:p14="http://schemas.microsoft.com/office/powerpoint/2010/main" val="374442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F868-78F2-49D9-B5D7-C6395375ABA5}"/>
              </a:ext>
            </a:extLst>
          </p:cNvPr>
          <p:cNvSpPr>
            <a:spLocks noGrp="1"/>
          </p:cNvSpPr>
          <p:nvPr>
            <p:ph type="title"/>
          </p:nvPr>
        </p:nvSpPr>
        <p:spPr/>
        <p:txBody>
          <a:bodyPr/>
          <a:lstStyle/>
          <a:p>
            <a:pPr algn="ctr"/>
            <a:r>
              <a:rPr lang="nl-BE" b="1" dirty="0"/>
              <a:t>Houdingen van hulpverleners</a:t>
            </a:r>
          </a:p>
        </p:txBody>
      </p:sp>
      <p:sp>
        <p:nvSpPr>
          <p:cNvPr id="3" name="Content Placeholder 2">
            <a:extLst>
              <a:ext uri="{FF2B5EF4-FFF2-40B4-BE49-F238E27FC236}">
                <a16:creationId xmlns:a16="http://schemas.microsoft.com/office/drawing/2014/main" id="{B067B679-5C59-4C76-B351-121F7362DF95}"/>
              </a:ext>
            </a:extLst>
          </p:cNvPr>
          <p:cNvSpPr>
            <a:spLocks noGrp="1"/>
          </p:cNvSpPr>
          <p:nvPr>
            <p:ph idx="1"/>
          </p:nvPr>
        </p:nvSpPr>
        <p:spPr/>
        <p:txBody>
          <a:bodyPr>
            <a:normAutofit/>
          </a:bodyPr>
          <a:lstStyle/>
          <a:p>
            <a:pPr marL="0" indent="0">
              <a:buNone/>
            </a:pPr>
            <a:r>
              <a:rPr lang="nl-BE" dirty="0"/>
              <a:t>     - </a:t>
            </a:r>
            <a:r>
              <a:rPr lang="nl-BE" sz="2800" dirty="0"/>
              <a:t>Machteloosheid en onzekerheid</a:t>
            </a:r>
          </a:p>
          <a:p>
            <a:pPr lvl="1"/>
            <a:r>
              <a:rPr lang="nl-BE" dirty="0"/>
              <a:t>Detecteren van levensmoeheid is moeilijk</a:t>
            </a:r>
          </a:p>
          <a:p>
            <a:pPr lvl="1"/>
            <a:r>
              <a:rPr lang="nl-BE" dirty="0"/>
              <a:t>Begrijpen van levensmoeheid is moeilijk</a:t>
            </a:r>
          </a:p>
          <a:p>
            <a:pPr lvl="1"/>
            <a:r>
              <a:rPr lang="nl-BE" dirty="0"/>
              <a:t>Omgaan met levensmoeheid</a:t>
            </a:r>
          </a:p>
          <a:p>
            <a:pPr lvl="2"/>
            <a:r>
              <a:rPr lang="nl-BE" dirty="0"/>
              <a:t>Activisme</a:t>
            </a:r>
          </a:p>
          <a:p>
            <a:pPr lvl="2"/>
            <a:r>
              <a:rPr lang="nl-BE" dirty="0"/>
              <a:t>Empathische, </a:t>
            </a:r>
            <a:r>
              <a:rPr lang="nl-BE" dirty="0" err="1"/>
              <a:t>dialogale</a:t>
            </a:r>
            <a:r>
              <a:rPr lang="nl-BE" dirty="0"/>
              <a:t> houding</a:t>
            </a:r>
          </a:p>
          <a:p>
            <a:pPr lvl="2"/>
            <a:endParaRPr lang="nl-BE" dirty="0"/>
          </a:p>
          <a:p>
            <a:endParaRPr lang="nl-BE" dirty="0"/>
          </a:p>
        </p:txBody>
      </p:sp>
    </p:spTree>
    <p:extLst>
      <p:ext uri="{BB962C8B-B14F-4D97-AF65-F5344CB8AC3E}">
        <p14:creationId xmlns:p14="http://schemas.microsoft.com/office/powerpoint/2010/main" val="2170673682"/>
      </p:ext>
    </p:extLst>
  </p:cSld>
  <p:clrMapOvr>
    <a:masterClrMapping/>
  </p:clrMapOvr>
</p:sld>
</file>

<file path=ppt/theme/theme1.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en Watermerk">
  <a:themeElements>
    <a:clrScheme name="KULeuven-Themakleuren">
      <a:dk1>
        <a:srgbClr val="00407A"/>
      </a:dk1>
      <a:lt1>
        <a:srgbClr val="FFFFFF"/>
      </a:lt1>
      <a:dk2>
        <a:srgbClr val="00407A"/>
      </a:dk2>
      <a:lt2>
        <a:srgbClr val="FFFFFF"/>
      </a:lt2>
      <a:accent1>
        <a:srgbClr val="1D8DB0"/>
      </a:accent1>
      <a:accent2>
        <a:srgbClr val="116E8A"/>
      </a:accent2>
      <a:accent3>
        <a:srgbClr val="86BCE5"/>
      </a:accent3>
      <a:accent4>
        <a:srgbClr val="00407A"/>
      </a:accent4>
      <a:accent5>
        <a:srgbClr val="7F7F7F"/>
      </a:accent5>
      <a:accent6>
        <a:srgbClr val="595959"/>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CLINICAL ETHICS EDUCATION AND CONSULTATION ARE NEEDED</Template>
  <TotalTime>5</TotalTime>
  <Words>912</Words>
  <Application>Microsoft Office PowerPoint</Application>
  <PresentationFormat>Diavoorstelling (4:3)</PresentationFormat>
  <Paragraphs>128</Paragraphs>
  <Slides>23</Slides>
  <Notes>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23</vt:i4>
      </vt:variant>
    </vt:vector>
  </HeadingPairs>
  <TitlesOfParts>
    <vt:vector size="29" baseType="lpstr">
      <vt:lpstr>Arial</vt:lpstr>
      <vt:lpstr>Calibri</vt:lpstr>
      <vt:lpstr>Courier New</vt:lpstr>
      <vt:lpstr>Times New Roman</vt:lpstr>
      <vt:lpstr>Corporate-KU Leuven-Liggend-Achtergrond Wit</vt:lpstr>
      <vt:lpstr>Corporate-KU Leuven-Liggend-Achtergrond Wit en Watermerk</vt:lpstr>
      <vt:lpstr>LEVENSMOEHEID BIJ OUDEREN </vt:lpstr>
      <vt:lpstr>‘Vroeger hoopte men om lang te mogen leven. Nu verlangt men om tijdig te sterven’ ‘De Standaard 7 okt. 2021</vt:lpstr>
      <vt:lpstr>Uit het leven gegrepen</vt:lpstr>
      <vt:lpstr> </vt:lpstr>
      <vt:lpstr>Wat weten we over levensmoeheid?</vt:lpstr>
      <vt:lpstr>Wat is levensmoeheid?</vt:lpstr>
      <vt:lpstr>Hoe voelt levensmoeheid?</vt:lpstr>
      <vt:lpstr>Hoe voelt levensmoeheid?</vt:lpstr>
      <vt:lpstr>Houdingen van hulpverleners</vt:lpstr>
      <vt:lpstr>Levensmoeheid en levenseinde</vt:lpstr>
      <vt:lpstr>Voorlopig besluit</vt:lpstr>
      <vt:lpstr>Wat heeft levensmoeheid met ethiek te maken?</vt:lpstr>
      <vt:lpstr>Ethisch kader</vt:lpstr>
      <vt:lpstr>Ethisch kader</vt:lpstr>
      <vt:lpstr>Ethisch kader</vt:lpstr>
      <vt:lpstr>Ethisch kader</vt:lpstr>
      <vt:lpstr>Hoe kunnen we omgaan met mensen die levensmoe zijn?</vt:lpstr>
      <vt:lpstr>Medisch-klinische benadering</vt:lpstr>
      <vt:lpstr>Aandachtige betrokkenheid</vt:lpstr>
      <vt:lpstr>Verantwoordelijkheid en zingeving</vt:lpstr>
      <vt:lpstr>Maatschappelijke verantwoordelijkheid</vt:lpstr>
      <vt:lpstr>Besluit</vt:lpstr>
      <vt:lpstr>“Kwetsbare waardigheid  Ethiek aan het begin en einde van het leven”</vt:lpstr>
    </vt:vector>
  </TitlesOfParts>
  <Company>Zorgnet Vlaanderen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Sectoraal bestuurscollege GGZ</dc:title>
  <dc:creator>Marianne Troch</dc:creator>
  <cp:lastModifiedBy>Jo Van Beylen</cp:lastModifiedBy>
  <cp:revision>46</cp:revision>
  <cp:lastPrinted>2021-10-27T13:47:04Z</cp:lastPrinted>
  <dcterms:created xsi:type="dcterms:W3CDTF">2017-04-25T08:57:32Z</dcterms:created>
  <dcterms:modified xsi:type="dcterms:W3CDTF">2023-08-29T11:47:53Z</dcterms:modified>
</cp:coreProperties>
</file>