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2" r:id="rId4"/>
    <p:sldId id="257" r:id="rId5"/>
    <p:sldId id="260" r:id="rId6"/>
    <p:sldId id="273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98" r:id="rId15"/>
    <p:sldId id="299" r:id="rId16"/>
    <p:sldId id="300" r:id="rId17"/>
    <p:sldId id="301" r:id="rId18"/>
    <p:sldId id="302" r:id="rId19"/>
    <p:sldId id="292" r:id="rId20"/>
    <p:sldId id="293" r:id="rId21"/>
    <p:sldId id="297" r:id="rId22"/>
    <p:sldId id="304" r:id="rId23"/>
    <p:sldId id="296" r:id="rId24"/>
    <p:sldId id="295" r:id="rId25"/>
    <p:sldId id="305" r:id="rId26"/>
    <p:sldId id="294" r:id="rId27"/>
    <p:sldId id="289" r:id="rId28"/>
    <p:sldId id="290" r:id="rId29"/>
    <p:sldId id="303" r:id="rId30"/>
  </p:sldIdLst>
  <p:sldSz cx="9144000" cy="6858000" type="screen4x3"/>
  <p:notesSz cx="6797675" cy="98742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56" autoAdjust="0"/>
  </p:normalViewPr>
  <p:slideViewPr>
    <p:cSldViewPr snapToObjects="1" showGuides="1">
      <p:cViewPr varScale="1">
        <p:scale>
          <a:sx n="82" d="100"/>
          <a:sy n="82" d="100"/>
        </p:scale>
        <p:origin x="1502" y="62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71374-6CB9-3944-8855-1E537F1367CC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0E0D85-81F4-C241-9F60-8879F067CC8F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err="1"/>
            <a:t>Voorafgaande</a:t>
          </a:r>
          <a:r>
            <a:rPr lang="en-US" dirty="0"/>
            <a:t> </a:t>
          </a:r>
          <a:r>
            <a:rPr lang="en-US" dirty="0" err="1"/>
            <a:t>beschouwingen</a:t>
          </a:r>
          <a:endParaRPr lang="en-US" dirty="0"/>
        </a:p>
      </dgm:t>
    </dgm:pt>
    <dgm:pt modelId="{44F66EC7-20EA-2644-9CF1-030C1D81FBC3}" type="parTrans" cxnId="{6A8AEFFF-A67C-FC40-9838-991A23076480}">
      <dgm:prSet/>
      <dgm:spPr/>
      <dgm:t>
        <a:bodyPr/>
        <a:lstStyle/>
        <a:p>
          <a:endParaRPr lang="en-US"/>
        </a:p>
      </dgm:t>
    </dgm:pt>
    <dgm:pt modelId="{2D524095-7498-924E-8581-60ACDC0EB166}" type="sibTrans" cxnId="{6A8AEFFF-A67C-FC40-9838-991A23076480}">
      <dgm:prSet/>
      <dgm:spPr/>
      <dgm:t>
        <a:bodyPr/>
        <a:lstStyle/>
        <a:p>
          <a:endParaRPr lang="en-US"/>
        </a:p>
      </dgm:t>
    </dgm:pt>
    <dgm:pt modelId="{CA4967BB-3AD2-9C43-A806-AA5A13BBE99F}">
      <dgm:prSet phldrT="[Text]"/>
      <dgm:spPr/>
      <dgm:t>
        <a:bodyPr/>
        <a:lstStyle/>
        <a:p>
          <a:r>
            <a:rPr lang="en-US" dirty="0" err="1"/>
            <a:t>Seksualiteit</a:t>
          </a:r>
          <a:r>
            <a:rPr lang="en-US" dirty="0"/>
            <a:t> in </a:t>
          </a:r>
          <a:r>
            <a:rPr lang="en-US" dirty="0" err="1"/>
            <a:t>woonzorgcentra</a:t>
          </a:r>
          <a:endParaRPr lang="en-US" dirty="0"/>
        </a:p>
      </dgm:t>
    </dgm:pt>
    <dgm:pt modelId="{0F1CBFF0-D670-9545-9061-94D663F5F0B9}" type="parTrans" cxnId="{D145D730-04EA-E744-BE1B-0B78B2210FD7}">
      <dgm:prSet/>
      <dgm:spPr/>
      <dgm:t>
        <a:bodyPr/>
        <a:lstStyle/>
        <a:p>
          <a:endParaRPr lang="en-US"/>
        </a:p>
      </dgm:t>
    </dgm:pt>
    <dgm:pt modelId="{C5B1AE0B-3BD6-8448-A899-B8783FB5A2E6}" type="sibTrans" cxnId="{D145D730-04EA-E744-BE1B-0B78B2210FD7}">
      <dgm:prSet/>
      <dgm:spPr/>
      <dgm:t>
        <a:bodyPr/>
        <a:lstStyle/>
        <a:p>
          <a:endParaRPr lang="en-US"/>
        </a:p>
      </dgm:t>
    </dgm:pt>
    <dgm:pt modelId="{26F5A152-BF0B-0A4C-9D1C-19301CBDFB28}">
      <dgm:prSet phldrT="[Text]"/>
      <dgm:spPr/>
      <dgm:t>
        <a:bodyPr/>
        <a:lstStyle/>
        <a:p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anthropologisch</a:t>
          </a:r>
          <a:r>
            <a:rPr lang="en-US" dirty="0"/>
            <a:t> </a:t>
          </a:r>
          <a:r>
            <a:rPr lang="en-US" dirty="0" err="1"/>
            <a:t>kader</a:t>
          </a:r>
          <a:endParaRPr lang="en-US" dirty="0"/>
        </a:p>
      </dgm:t>
    </dgm:pt>
    <dgm:pt modelId="{6F87D1A2-B600-C240-90EE-E7AC3970FAF8}" type="parTrans" cxnId="{42C0D4C9-11E5-944C-AF22-B7B2746A86AF}">
      <dgm:prSet/>
      <dgm:spPr/>
      <dgm:t>
        <a:bodyPr/>
        <a:lstStyle/>
        <a:p>
          <a:endParaRPr lang="en-US"/>
        </a:p>
      </dgm:t>
    </dgm:pt>
    <dgm:pt modelId="{48417F8B-5F66-B247-8950-0E421795A83F}" type="sibTrans" cxnId="{42C0D4C9-11E5-944C-AF22-B7B2746A86AF}">
      <dgm:prSet/>
      <dgm:spPr/>
      <dgm:t>
        <a:bodyPr/>
        <a:lstStyle/>
        <a:p>
          <a:endParaRPr lang="en-US"/>
        </a:p>
      </dgm:t>
    </dgm:pt>
    <dgm:pt modelId="{C621956F-6DC1-4642-99D5-BF3291DB4244}">
      <dgm:prSet phldrT="[Text]"/>
      <dgm:spPr/>
      <dgm:t>
        <a:bodyPr/>
        <a:lstStyle/>
        <a:p>
          <a:r>
            <a:rPr lang="en-US" dirty="0" err="1"/>
            <a:t>Ethische</a:t>
          </a:r>
          <a:r>
            <a:rPr lang="en-US" dirty="0"/>
            <a:t> </a:t>
          </a:r>
          <a:r>
            <a:rPr lang="en-US" dirty="0" err="1"/>
            <a:t>implicaties</a:t>
          </a:r>
          <a:endParaRPr lang="en-US" dirty="0"/>
        </a:p>
      </dgm:t>
    </dgm:pt>
    <dgm:pt modelId="{0486A525-B225-8344-A35A-889976CC6DAC}" type="parTrans" cxnId="{054A98F1-9285-D844-9839-4BE1064323D6}">
      <dgm:prSet/>
      <dgm:spPr/>
      <dgm:t>
        <a:bodyPr/>
        <a:lstStyle/>
        <a:p>
          <a:endParaRPr lang="en-US"/>
        </a:p>
      </dgm:t>
    </dgm:pt>
    <dgm:pt modelId="{7FD2E3A3-5B3A-E544-B532-E86D79AD665B}" type="sibTrans" cxnId="{054A98F1-9285-D844-9839-4BE1064323D6}">
      <dgm:prSet/>
      <dgm:spPr/>
      <dgm:t>
        <a:bodyPr/>
        <a:lstStyle/>
        <a:p>
          <a:endParaRPr lang="en-US"/>
        </a:p>
      </dgm:t>
    </dgm:pt>
    <dgm:pt modelId="{24E5671F-3F73-E942-AB4D-06F73523503B}">
      <dgm:prSet phldrT="[Text]"/>
      <dgm:spPr/>
      <dgm:t>
        <a:bodyPr/>
        <a:lstStyle/>
        <a:p>
          <a:r>
            <a:rPr lang="en-US" dirty="0" err="1"/>
            <a:t>Besluiten</a:t>
          </a:r>
          <a:endParaRPr lang="en-US" dirty="0"/>
        </a:p>
      </dgm:t>
    </dgm:pt>
    <dgm:pt modelId="{41F9A685-7E7E-284A-857F-FBCA819A3544}" type="parTrans" cxnId="{B249ED38-621C-814F-99E2-837B04105BFC}">
      <dgm:prSet/>
      <dgm:spPr/>
      <dgm:t>
        <a:bodyPr/>
        <a:lstStyle/>
        <a:p>
          <a:endParaRPr lang="en-US"/>
        </a:p>
      </dgm:t>
    </dgm:pt>
    <dgm:pt modelId="{3DBDE230-2101-E04F-A0CB-7E06517B7568}" type="sibTrans" cxnId="{B249ED38-621C-814F-99E2-837B04105BFC}">
      <dgm:prSet/>
      <dgm:spPr/>
      <dgm:t>
        <a:bodyPr/>
        <a:lstStyle/>
        <a:p>
          <a:endParaRPr lang="en-US"/>
        </a:p>
      </dgm:t>
    </dgm:pt>
    <dgm:pt modelId="{724C63A5-D585-4C49-A3D9-36EB99292AF6}" type="pres">
      <dgm:prSet presAssocID="{24A71374-6CB9-3944-8855-1E537F1367CC}" presName="Name0" presStyleCnt="0">
        <dgm:presLayoutVars>
          <dgm:chMax val="7"/>
          <dgm:chPref val="7"/>
          <dgm:dir/>
        </dgm:presLayoutVars>
      </dgm:prSet>
      <dgm:spPr/>
    </dgm:pt>
    <dgm:pt modelId="{E31D1FDA-97D3-8B4D-A7D7-B579DC82DD5F}" type="pres">
      <dgm:prSet presAssocID="{24A71374-6CB9-3944-8855-1E537F1367CC}" presName="Name1" presStyleCnt="0"/>
      <dgm:spPr/>
    </dgm:pt>
    <dgm:pt modelId="{531FE4C5-B710-9845-B97B-5A3343CC1EAB}" type="pres">
      <dgm:prSet presAssocID="{24A71374-6CB9-3944-8855-1E537F1367CC}" presName="cycle" presStyleCnt="0"/>
      <dgm:spPr/>
    </dgm:pt>
    <dgm:pt modelId="{2B3A6655-0DEF-F944-8F29-A67CB4E7ED11}" type="pres">
      <dgm:prSet presAssocID="{24A71374-6CB9-3944-8855-1E537F1367CC}" presName="srcNode" presStyleLbl="node1" presStyleIdx="0" presStyleCnt="5"/>
      <dgm:spPr/>
    </dgm:pt>
    <dgm:pt modelId="{20C04981-5476-C94B-94E6-2C0F78AB148B}" type="pres">
      <dgm:prSet presAssocID="{24A71374-6CB9-3944-8855-1E537F1367CC}" presName="conn" presStyleLbl="parChTrans1D2" presStyleIdx="0" presStyleCnt="1"/>
      <dgm:spPr/>
    </dgm:pt>
    <dgm:pt modelId="{245CAE71-E0CB-804F-820D-530362C29369}" type="pres">
      <dgm:prSet presAssocID="{24A71374-6CB9-3944-8855-1E537F1367CC}" presName="extraNode" presStyleLbl="node1" presStyleIdx="0" presStyleCnt="5"/>
      <dgm:spPr/>
    </dgm:pt>
    <dgm:pt modelId="{1F54A5B6-F6A7-7445-934F-9A42E1B3C1DE}" type="pres">
      <dgm:prSet presAssocID="{24A71374-6CB9-3944-8855-1E537F1367CC}" presName="dstNode" presStyleLbl="node1" presStyleIdx="0" presStyleCnt="5"/>
      <dgm:spPr/>
    </dgm:pt>
    <dgm:pt modelId="{21E20040-1EBB-664B-9808-73ECF4745A30}" type="pres">
      <dgm:prSet presAssocID="{B80E0D85-81F4-C241-9F60-8879F067CC8F}" presName="text_1" presStyleLbl="node1" presStyleIdx="0" presStyleCnt="5">
        <dgm:presLayoutVars>
          <dgm:bulletEnabled val="1"/>
        </dgm:presLayoutVars>
      </dgm:prSet>
      <dgm:spPr/>
    </dgm:pt>
    <dgm:pt modelId="{632F450D-1783-704A-BA51-F5C965B10550}" type="pres">
      <dgm:prSet presAssocID="{B80E0D85-81F4-C241-9F60-8879F067CC8F}" presName="accent_1" presStyleCnt="0"/>
      <dgm:spPr/>
    </dgm:pt>
    <dgm:pt modelId="{C9E3C5F4-C489-144C-9308-EA026CAD19C0}" type="pres">
      <dgm:prSet presAssocID="{B80E0D85-81F4-C241-9F60-8879F067CC8F}" presName="accentRepeatNode" presStyleLbl="solidFgAcc1" presStyleIdx="0" presStyleCnt="5"/>
      <dgm:spPr>
        <a:solidFill>
          <a:srgbClr val="B1DAFF"/>
        </a:solidFill>
      </dgm:spPr>
    </dgm:pt>
    <dgm:pt modelId="{7B2E5BD2-219A-D54D-A3C2-A32C4DE8E63F}" type="pres">
      <dgm:prSet presAssocID="{CA4967BB-3AD2-9C43-A806-AA5A13BBE99F}" presName="text_2" presStyleLbl="node1" presStyleIdx="1" presStyleCnt="5">
        <dgm:presLayoutVars>
          <dgm:bulletEnabled val="1"/>
        </dgm:presLayoutVars>
      </dgm:prSet>
      <dgm:spPr/>
    </dgm:pt>
    <dgm:pt modelId="{C1967534-0147-DE41-9B25-1C040E136190}" type="pres">
      <dgm:prSet presAssocID="{CA4967BB-3AD2-9C43-A806-AA5A13BBE99F}" presName="accent_2" presStyleCnt="0"/>
      <dgm:spPr/>
    </dgm:pt>
    <dgm:pt modelId="{33B76960-6E72-134C-8B46-789B1C02BA03}" type="pres">
      <dgm:prSet presAssocID="{CA4967BB-3AD2-9C43-A806-AA5A13BBE99F}" presName="accentRepeatNode" presStyleLbl="solidFgAcc1" presStyleIdx="1" presStyleCnt="5"/>
      <dgm:spPr/>
    </dgm:pt>
    <dgm:pt modelId="{EC19C5F3-6105-7C40-9DEB-B1049ACA8288}" type="pres">
      <dgm:prSet presAssocID="{26F5A152-BF0B-0A4C-9D1C-19301CBDFB28}" presName="text_3" presStyleLbl="node1" presStyleIdx="2" presStyleCnt="5">
        <dgm:presLayoutVars>
          <dgm:bulletEnabled val="1"/>
        </dgm:presLayoutVars>
      </dgm:prSet>
      <dgm:spPr/>
    </dgm:pt>
    <dgm:pt modelId="{528219D2-36EF-C849-8D9F-A06754F982C0}" type="pres">
      <dgm:prSet presAssocID="{26F5A152-BF0B-0A4C-9D1C-19301CBDFB28}" presName="accent_3" presStyleCnt="0"/>
      <dgm:spPr/>
    </dgm:pt>
    <dgm:pt modelId="{3F5691CF-91B0-6A4F-A924-DD8E71BC2611}" type="pres">
      <dgm:prSet presAssocID="{26F5A152-BF0B-0A4C-9D1C-19301CBDFB28}" presName="accentRepeatNode" presStyleLbl="solidFgAcc1" presStyleIdx="2" presStyleCnt="5"/>
      <dgm:spPr/>
    </dgm:pt>
    <dgm:pt modelId="{C0D79A73-C992-A945-9B4C-D1EA82EBAAEE}" type="pres">
      <dgm:prSet presAssocID="{C621956F-6DC1-4642-99D5-BF3291DB4244}" presName="text_4" presStyleLbl="node1" presStyleIdx="3" presStyleCnt="5">
        <dgm:presLayoutVars>
          <dgm:bulletEnabled val="1"/>
        </dgm:presLayoutVars>
      </dgm:prSet>
      <dgm:spPr/>
    </dgm:pt>
    <dgm:pt modelId="{57E6BBE5-C76A-CC47-966D-AC1885B03B70}" type="pres">
      <dgm:prSet presAssocID="{C621956F-6DC1-4642-99D5-BF3291DB4244}" presName="accent_4" presStyleCnt="0"/>
      <dgm:spPr/>
    </dgm:pt>
    <dgm:pt modelId="{6E2A1EED-DE94-9545-ABEC-93B1B2BBF88C}" type="pres">
      <dgm:prSet presAssocID="{C621956F-6DC1-4642-99D5-BF3291DB4244}" presName="accentRepeatNode" presStyleLbl="solidFgAcc1" presStyleIdx="3" presStyleCnt="5"/>
      <dgm:spPr/>
    </dgm:pt>
    <dgm:pt modelId="{9DEE9421-68BA-C14B-A49B-A3042D5CB07F}" type="pres">
      <dgm:prSet presAssocID="{24E5671F-3F73-E942-AB4D-06F73523503B}" presName="text_5" presStyleLbl="node1" presStyleIdx="4" presStyleCnt="5">
        <dgm:presLayoutVars>
          <dgm:bulletEnabled val="1"/>
        </dgm:presLayoutVars>
      </dgm:prSet>
      <dgm:spPr/>
    </dgm:pt>
    <dgm:pt modelId="{6154B180-FC8E-FA48-BF5D-537E5E438DD0}" type="pres">
      <dgm:prSet presAssocID="{24E5671F-3F73-E942-AB4D-06F73523503B}" presName="accent_5" presStyleCnt="0"/>
      <dgm:spPr/>
    </dgm:pt>
    <dgm:pt modelId="{5B4D1245-FC03-FD47-89C0-8740EB3BD1A4}" type="pres">
      <dgm:prSet presAssocID="{24E5671F-3F73-E942-AB4D-06F73523503B}" presName="accentRepeatNode" presStyleLbl="solidFgAcc1" presStyleIdx="4" presStyleCnt="5"/>
      <dgm:spPr/>
    </dgm:pt>
  </dgm:ptLst>
  <dgm:cxnLst>
    <dgm:cxn modelId="{BA607C08-7AF2-5145-B9D2-8CBD8CEC2CB1}" type="presOf" srcId="{24A71374-6CB9-3944-8855-1E537F1367CC}" destId="{724C63A5-D585-4C49-A3D9-36EB99292AF6}" srcOrd="0" destOrd="0" presId="urn:microsoft.com/office/officeart/2008/layout/VerticalCurvedList"/>
    <dgm:cxn modelId="{D145D730-04EA-E744-BE1B-0B78B2210FD7}" srcId="{24A71374-6CB9-3944-8855-1E537F1367CC}" destId="{CA4967BB-3AD2-9C43-A806-AA5A13BBE99F}" srcOrd="1" destOrd="0" parTransId="{0F1CBFF0-D670-9545-9061-94D663F5F0B9}" sibTransId="{C5B1AE0B-3BD6-8448-A899-B8783FB5A2E6}"/>
    <dgm:cxn modelId="{B249ED38-621C-814F-99E2-837B04105BFC}" srcId="{24A71374-6CB9-3944-8855-1E537F1367CC}" destId="{24E5671F-3F73-E942-AB4D-06F73523503B}" srcOrd="4" destOrd="0" parTransId="{41F9A685-7E7E-284A-857F-FBCA819A3544}" sibTransId="{3DBDE230-2101-E04F-A0CB-7E06517B7568}"/>
    <dgm:cxn modelId="{901F335D-33DA-1747-80D4-336BD513984E}" type="presOf" srcId="{CA4967BB-3AD2-9C43-A806-AA5A13BBE99F}" destId="{7B2E5BD2-219A-D54D-A3C2-A32C4DE8E63F}" srcOrd="0" destOrd="0" presId="urn:microsoft.com/office/officeart/2008/layout/VerticalCurvedList"/>
    <dgm:cxn modelId="{938B956A-5F05-AB4C-931D-455EFCE0B7DB}" type="presOf" srcId="{26F5A152-BF0B-0A4C-9D1C-19301CBDFB28}" destId="{EC19C5F3-6105-7C40-9DEB-B1049ACA8288}" srcOrd="0" destOrd="0" presId="urn:microsoft.com/office/officeart/2008/layout/VerticalCurvedList"/>
    <dgm:cxn modelId="{F785487C-7013-9B47-8C2F-AA54B542EC9D}" type="presOf" srcId="{C621956F-6DC1-4642-99D5-BF3291DB4244}" destId="{C0D79A73-C992-A945-9B4C-D1EA82EBAAEE}" srcOrd="0" destOrd="0" presId="urn:microsoft.com/office/officeart/2008/layout/VerticalCurvedList"/>
    <dgm:cxn modelId="{C14C9AAA-6A69-3847-AFBA-83F57BEB01A6}" type="presOf" srcId="{2D524095-7498-924E-8581-60ACDC0EB166}" destId="{20C04981-5476-C94B-94E6-2C0F78AB148B}" srcOrd="0" destOrd="0" presId="urn:microsoft.com/office/officeart/2008/layout/VerticalCurvedList"/>
    <dgm:cxn modelId="{B253E1BF-FA48-DE41-B681-2EF10E4B5B3A}" type="presOf" srcId="{B80E0D85-81F4-C241-9F60-8879F067CC8F}" destId="{21E20040-1EBB-664B-9808-73ECF4745A30}" srcOrd="0" destOrd="0" presId="urn:microsoft.com/office/officeart/2008/layout/VerticalCurvedList"/>
    <dgm:cxn modelId="{42C0D4C9-11E5-944C-AF22-B7B2746A86AF}" srcId="{24A71374-6CB9-3944-8855-1E537F1367CC}" destId="{26F5A152-BF0B-0A4C-9D1C-19301CBDFB28}" srcOrd="2" destOrd="0" parTransId="{6F87D1A2-B600-C240-90EE-E7AC3970FAF8}" sibTransId="{48417F8B-5F66-B247-8950-0E421795A83F}"/>
    <dgm:cxn modelId="{054A98F1-9285-D844-9839-4BE1064323D6}" srcId="{24A71374-6CB9-3944-8855-1E537F1367CC}" destId="{C621956F-6DC1-4642-99D5-BF3291DB4244}" srcOrd="3" destOrd="0" parTransId="{0486A525-B225-8344-A35A-889976CC6DAC}" sibTransId="{7FD2E3A3-5B3A-E544-B532-E86D79AD665B}"/>
    <dgm:cxn modelId="{F135EDFA-8C01-3F4B-9631-8B3BC16892BA}" type="presOf" srcId="{24E5671F-3F73-E942-AB4D-06F73523503B}" destId="{9DEE9421-68BA-C14B-A49B-A3042D5CB07F}" srcOrd="0" destOrd="0" presId="urn:microsoft.com/office/officeart/2008/layout/VerticalCurvedList"/>
    <dgm:cxn modelId="{6A8AEFFF-A67C-FC40-9838-991A23076480}" srcId="{24A71374-6CB9-3944-8855-1E537F1367CC}" destId="{B80E0D85-81F4-C241-9F60-8879F067CC8F}" srcOrd="0" destOrd="0" parTransId="{44F66EC7-20EA-2644-9CF1-030C1D81FBC3}" sibTransId="{2D524095-7498-924E-8581-60ACDC0EB166}"/>
    <dgm:cxn modelId="{C50627FF-5FB6-8444-8289-2E86E820FFA8}" type="presParOf" srcId="{724C63A5-D585-4C49-A3D9-36EB99292AF6}" destId="{E31D1FDA-97D3-8B4D-A7D7-B579DC82DD5F}" srcOrd="0" destOrd="0" presId="urn:microsoft.com/office/officeart/2008/layout/VerticalCurvedList"/>
    <dgm:cxn modelId="{90B31C58-AB47-E548-8C4C-476BB7C494DF}" type="presParOf" srcId="{E31D1FDA-97D3-8B4D-A7D7-B579DC82DD5F}" destId="{531FE4C5-B710-9845-B97B-5A3343CC1EAB}" srcOrd="0" destOrd="0" presId="urn:microsoft.com/office/officeart/2008/layout/VerticalCurvedList"/>
    <dgm:cxn modelId="{C7AE7427-D9C9-CC43-B7F2-65F9A16EF5E0}" type="presParOf" srcId="{531FE4C5-B710-9845-B97B-5A3343CC1EAB}" destId="{2B3A6655-0DEF-F944-8F29-A67CB4E7ED11}" srcOrd="0" destOrd="0" presId="urn:microsoft.com/office/officeart/2008/layout/VerticalCurvedList"/>
    <dgm:cxn modelId="{A387D150-B242-EE47-A091-7BF53902DD43}" type="presParOf" srcId="{531FE4C5-B710-9845-B97B-5A3343CC1EAB}" destId="{20C04981-5476-C94B-94E6-2C0F78AB148B}" srcOrd="1" destOrd="0" presId="urn:microsoft.com/office/officeart/2008/layout/VerticalCurvedList"/>
    <dgm:cxn modelId="{B984E84E-1367-344A-9BE7-C701B3BA5FF0}" type="presParOf" srcId="{531FE4C5-B710-9845-B97B-5A3343CC1EAB}" destId="{245CAE71-E0CB-804F-820D-530362C29369}" srcOrd="2" destOrd="0" presId="urn:microsoft.com/office/officeart/2008/layout/VerticalCurvedList"/>
    <dgm:cxn modelId="{19E3BA6E-5898-E94A-9747-AC31CA3DA0C6}" type="presParOf" srcId="{531FE4C5-B710-9845-B97B-5A3343CC1EAB}" destId="{1F54A5B6-F6A7-7445-934F-9A42E1B3C1DE}" srcOrd="3" destOrd="0" presId="urn:microsoft.com/office/officeart/2008/layout/VerticalCurvedList"/>
    <dgm:cxn modelId="{FE9C6352-E315-D84C-A2C3-384F305ADE30}" type="presParOf" srcId="{E31D1FDA-97D3-8B4D-A7D7-B579DC82DD5F}" destId="{21E20040-1EBB-664B-9808-73ECF4745A30}" srcOrd="1" destOrd="0" presId="urn:microsoft.com/office/officeart/2008/layout/VerticalCurvedList"/>
    <dgm:cxn modelId="{6F7063DF-EF16-1B44-8451-C7E22BA2B8B1}" type="presParOf" srcId="{E31D1FDA-97D3-8B4D-A7D7-B579DC82DD5F}" destId="{632F450D-1783-704A-BA51-F5C965B10550}" srcOrd="2" destOrd="0" presId="urn:microsoft.com/office/officeart/2008/layout/VerticalCurvedList"/>
    <dgm:cxn modelId="{2AD4B6C8-4BFA-DE41-94E8-DB52D3B5A16B}" type="presParOf" srcId="{632F450D-1783-704A-BA51-F5C965B10550}" destId="{C9E3C5F4-C489-144C-9308-EA026CAD19C0}" srcOrd="0" destOrd="0" presId="urn:microsoft.com/office/officeart/2008/layout/VerticalCurvedList"/>
    <dgm:cxn modelId="{9258C7DF-E724-2747-8FEE-9F31F5B14E96}" type="presParOf" srcId="{E31D1FDA-97D3-8B4D-A7D7-B579DC82DD5F}" destId="{7B2E5BD2-219A-D54D-A3C2-A32C4DE8E63F}" srcOrd="3" destOrd="0" presId="urn:microsoft.com/office/officeart/2008/layout/VerticalCurvedList"/>
    <dgm:cxn modelId="{01EB2457-01DC-9549-B155-B655BEC847F2}" type="presParOf" srcId="{E31D1FDA-97D3-8B4D-A7D7-B579DC82DD5F}" destId="{C1967534-0147-DE41-9B25-1C040E136190}" srcOrd="4" destOrd="0" presId="urn:microsoft.com/office/officeart/2008/layout/VerticalCurvedList"/>
    <dgm:cxn modelId="{EAAF39C8-9BCD-D24C-A5F2-B080DD1C6FCE}" type="presParOf" srcId="{C1967534-0147-DE41-9B25-1C040E136190}" destId="{33B76960-6E72-134C-8B46-789B1C02BA03}" srcOrd="0" destOrd="0" presId="urn:microsoft.com/office/officeart/2008/layout/VerticalCurvedList"/>
    <dgm:cxn modelId="{59300983-FF81-0C49-851F-55957D29E397}" type="presParOf" srcId="{E31D1FDA-97D3-8B4D-A7D7-B579DC82DD5F}" destId="{EC19C5F3-6105-7C40-9DEB-B1049ACA8288}" srcOrd="5" destOrd="0" presId="urn:microsoft.com/office/officeart/2008/layout/VerticalCurvedList"/>
    <dgm:cxn modelId="{CA952E76-B5B9-5943-8A1A-410B9C7779F3}" type="presParOf" srcId="{E31D1FDA-97D3-8B4D-A7D7-B579DC82DD5F}" destId="{528219D2-36EF-C849-8D9F-A06754F982C0}" srcOrd="6" destOrd="0" presId="urn:microsoft.com/office/officeart/2008/layout/VerticalCurvedList"/>
    <dgm:cxn modelId="{C1CF5B9B-C3BC-F14D-BEAE-A4178E068CD8}" type="presParOf" srcId="{528219D2-36EF-C849-8D9F-A06754F982C0}" destId="{3F5691CF-91B0-6A4F-A924-DD8E71BC2611}" srcOrd="0" destOrd="0" presId="urn:microsoft.com/office/officeart/2008/layout/VerticalCurvedList"/>
    <dgm:cxn modelId="{BAE3B42E-2109-0C4B-86E6-16B44E2C921A}" type="presParOf" srcId="{E31D1FDA-97D3-8B4D-A7D7-B579DC82DD5F}" destId="{C0D79A73-C992-A945-9B4C-D1EA82EBAAEE}" srcOrd="7" destOrd="0" presId="urn:microsoft.com/office/officeart/2008/layout/VerticalCurvedList"/>
    <dgm:cxn modelId="{2E4F4EB0-FBD0-6149-AFB8-003974FBC36E}" type="presParOf" srcId="{E31D1FDA-97D3-8B4D-A7D7-B579DC82DD5F}" destId="{57E6BBE5-C76A-CC47-966D-AC1885B03B70}" srcOrd="8" destOrd="0" presId="urn:microsoft.com/office/officeart/2008/layout/VerticalCurvedList"/>
    <dgm:cxn modelId="{46A77C11-9456-FD42-8183-1E11D2C30871}" type="presParOf" srcId="{57E6BBE5-C76A-CC47-966D-AC1885B03B70}" destId="{6E2A1EED-DE94-9545-ABEC-93B1B2BBF88C}" srcOrd="0" destOrd="0" presId="urn:microsoft.com/office/officeart/2008/layout/VerticalCurvedList"/>
    <dgm:cxn modelId="{48C25728-E6A0-9B43-840B-B24A30FC1209}" type="presParOf" srcId="{E31D1FDA-97D3-8B4D-A7D7-B579DC82DD5F}" destId="{9DEE9421-68BA-C14B-A49B-A3042D5CB07F}" srcOrd="9" destOrd="0" presId="urn:microsoft.com/office/officeart/2008/layout/VerticalCurvedList"/>
    <dgm:cxn modelId="{13806EAA-82C8-D843-8BC5-B03A12FAF3D4}" type="presParOf" srcId="{E31D1FDA-97D3-8B4D-A7D7-B579DC82DD5F}" destId="{6154B180-FC8E-FA48-BF5D-537E5E438DD0}" srcOrd="10" destOrd="0" presId="urn:microsoft.com/office/officeart/2008/layout/VerticalCurvedList"/>
    <dgm:cxn modelId="{F5E0E75A-1FAD-F641-9B4E-227771A411DE}" type="presParOf" srcId="{6154B180-FC8E-FA48-BF5D-537E5E438DD0}" destId="{5B4D1245-FC03-FD47-89C0-8740EB3BD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71374-6CB9-3944-8855-1E537F1367CC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0E0D85-81F4-C241-9F60-8879F067CC8F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Voorafgaande</a:t>
          </a:r>
          <a:r>
            <a:rPr lang="en-US" dirty="0"/>
            <a:t> </a:t>
          </a:r>
          <a:r>
            <a:rPr lang="en-US" dirty="0" err="1"/>
            <a:t>beschouwingen</a:t>
          </a:r>
          <a:endParaRPr lang="en-US" dirty="0"/>
        </a:p>
      </dgm:t>
    </dgm:pt>
    <dgm:pt modelId="{44F66EC7-20EA-2644-9CF1-030C1D81FBC3}" type="parTrans" cxnId="{6A8AEFFF-A67C-FC40-9838-991A23076480}">
      <dgm:prSet/>
      <dgm:spPr/>
      <dgm:t>
        <a:bodyPr/>
        <a:lstStyle/>
        <a:p>
          <a:endParaRPr lang="en-US"/>
        </a:p>
      </dgm:t>
    </dgm:pt>
    <dgm:pt modelId="{2D524095-7498-924E-8581-60ACDC0EB166}" type="sibTrans" cxnId="{6A8AEFFF-A67C-FC40-9838-991A23076480}">
      <dgm:prSet/>
      <dgm:spPr/>
      <dgm:t>
        <a:bodyPr/>
        <a:lstStyle/>
        <a:p>
          <a:endParaRPr lang="en-US"/>
        </a:p>
      </dgm:t>
    </dgm:pt>
    <dgm:pt modelId="{CA4967BB-3AD2-9C43-A806-AA5A13BBE99F}">
      <dgm:prSet phldrT="[Text]"/>
      <dgm:spPr>
        <a:solidFill>
          <a:srgbClr val="B1DAFF"/>
        </a:solidFill>
      </dgm:spPr>
      <dgm:t>
        <a:bodyPr/>
        <a:lstStyle/>
        <a:p>
          <a:r>
            <a:rPr lang="en-US" dirty="0" err="1"/>
            <a:t>Seksualiteit</a:t>
          </a:r>
          <a:r>
            <a:rPr lang="en-US" dirty="0"/>
            <a:t> in </a:t>
          </a:r>
          <a:r>
            <a:rPr lang="en-US" dirty="0" err="1"/>
            <a:t>woonzorgcentra</a:t>
          </a:r>
          <a:endParaRPr lang="en-US" dirty="0"/>
        </a:p>
      </dgm:t>
    </dgm:pt>
    <dgm:pt modelId="{0F1CBFF0-D670-9545-9061-94D663F5F0B9}" type="parTrans" cxnId="{D145D730-04EA-E744-BE1B-0B78B2210FD7}">
      <dgm:prSet/>
      <dgm:spPr/>
      <dgm:t>
        <a:bodyPr/>
        <a:lstStyle/>
        <a:p>
          <a:endParaRPr lang="en-US"/>
        </a:p>
      </dgm:t>
    </dgm:pt>
    <dgm:pt modelId="{C5B1AE0B-3BD6-8448-A899-B8783FB5A2E6}" type="sibTrans" cxnId="{D145D730-04EA-E744-BE1B-0B78B2210FD7}">
      <dgm:prSet/>
      <dgm:spPr/>
      <dgm:t>
        <a:bodyPr/>
        <a:lstStyle/>
        <a:p>
          <a:endParaRPr lang="en-US"/>
        </a:p>
      </dgm:t>
    </dgm:pt>
    <dgm:pt modelId="{26F5A152-BF0B-0A4C-9D1C-19301CBDFB28}">
      <dgm:prSet phldrT="[Text]"/>
      <dgm:spPr/>
      <dgm:t>
        <a:bodyPr/>
        <a:lstStyle/>
        <a:p>
          <a:r>
            <a:rPr lang="en-US" dirty="0" err="1"/>
            <a:t>Anthropologisch-ethisch</a:t>
          </a:r>
          <a:r>
            <a:rPr lang="en-US" dirty="0"/>
            <a:t> </a:t>
          </a:r>
          <a:r>
            <a:rPr lang="en-US" dirty="0" err="1"/>
            <a:t>kader</a:t>
          </a:r>
          <a:endParaRPr lang="en-US" dirty="0"/>
        </a:p>
      </dgm:t>
    </dgm:pt>
    <dgm:pt modelId="{6F87D1A2-B600-C240-90EE-E7AC3970FAF8}" type="parTrans" cxnId="{42C0D4C9-11E5-944C-AF22-B7B2746A86AF}">
      <dgm:prSet/>
      <dgm:spPr/>
      <dgm:t>
        <a:bodyPr/>
        <a:lstStyle/>
        <a:p>
          <a:endParaRPr lang="en-US"/>
        </a:p>
      </dgm:t>
    </dgm:pt>
    <dgm:pt modelId="{48417F8B-5F66-B247-8950-0E421795A83F}" type="sibTrans" cxnId="{42C0D4C9-11E5-944C-AF22-B7B2746A86AF}">
      <dgm:prSet/>
      <dgm:spPr/>
      <dgm:t>
        <a:bodyPr/>
        <a:lstStyle/>
        <a:p>
          <a:endParaRPr lang="en-US"/>
        </a:p>
      </dgm:t>
    </dgm:pt>
    <dgm:pt modelId="{C621956F-6DC1-4642-99D5-BF3291DB4244}">
      <dgm:prSet phldrT="[Text]"/>
      <dgm:spPr/>
      <dgm:t>
        <a:bodyPr/>
        <a:lstStyle/>
        <a:p>
          <a:r>
            <a:rPr lang="en-US" dirty="0" err="1"/>
            <a:t>Ethische</a:t>
          </a:r>
          <a:r>
            <a:rPr lang="en-US" dirty="0"/>
            <a:t> </a:t>
          </a:r>
          <a:r>
            <a:rPr lang="en-US" dirty="0" err="1"/>
            <a:t>implicaties</a:t>
          </a:r>
          <a:endParaRPr lang="en-US" dirty="0"/>
        </a:p>
      </dgm:t>
    </dgm:pt>
    <dgm:pt modelId="{0486A525-B225-8344-A35A-889976CC6DAC}" type="parTrans" cxnId="{054A98F1-9285-D844-9839-4BE1064323D6}">
      <dgm:prSet/>
      <dgm:spPr/>
      <dgm:t>
        <a:bodyPr/>
        <a:lstStyle/>
        <a:p>
          <a:endParaRPr lang="en-US"/>
        </a:p>
      </dgm:t>
    </dgm:pt>
    <dgm:pt modelId="{7FD2E3A3-5B3A-E544-B532-E86D79AD665B}" type="sibTrans" cxnId="{054A98F1-9285-D844-9839-4BE1064323D6}">
      <dgm:prSet/>
      <dgm:spPr/>
      <dgm:t>
        <a:bodyPr/>
        <a:lstStyle/>
        <a:p>
          <a:endParaRPr lang="en-US"/>
        </a:p>
      </dgm:t>
    </dgm:pt>
    <dgm:pt modelId="{24E5671F-3F73-E942-AB4D-06F73523503B}">
      <dgm:prSet phldrT="[Text]"/>
      <dgm:spPr/>
      <dgm:t>
        <a:bodyPr/>
        <a:lstStyle/>
        <a:p>
          <a:r>
            <a:rPr lang="en-US" dirty="0" err="1"/>
            <a:t>Besluiten</a:t>
          </a:r>
          <a:endParaRPr lang="en-US" dirty="0"/>
        </a:p>
      </dgm:t>
    </dgm:pt>
    <dgm:pt modelId="{41F9A685-7E7E-284A-857F-FBCA819A3544}" type="parTrans" cxnId="{B249ED38-621C-814F-99E2-837B04105BFC}">
      <dgm:prSet/>
      <dgm:spPr/>
      <dgm:t>
        <a:bodyPr/>
        <a:lstStyle/>
        <a:p>
          <a:endParaRPr lang="en-US"/>
        </a:p>
      </dgm:t>
    </dgm:pt>
    <dgm:pt modelId="{3DBDE230-2101-E04F-A0CB-7E06517B7568}" type="sibTrans" cxnId="{B249ED38-621C-814F-99E2-837B04105BFC}">
      <dgm:prSet/>
      <dgm:spPr/>
      <dgm:t>
        <a:bodyPr/>
        <a:lstStyle/>
        <a:p>
          <a:endParaRPr lang="en-US"/>
        </a:p>
      </dgm:t>
    </dgm:pt>
    <dgm:pt modelId="{724C63A5-D585-4C49-A3D9-36EB99292AF6}" type="pres">
      <dgm:prSet presAssocID="{24A71374-6CB9-3944-8855-1E537F1367CC}" presName="Name0" presStyleCnt="0">
        <dgm:presLayoutVars>
          <dgm:chMax val="7"/>
          <dgm:chPref val="7"/>
          <dgm:dir/>
        </dgm:presLayoutVars>
      </dgm:prSet>
      <dgm:spPr/>
    </dgm:pt>
    <dgm:pt modelId="{E31D1FDA-97D3-8B4D-A7D7-B579DC82DD5F}" type="pres">
      <dgm:prSet presAssocID="{24A71374-6CB9-3944-8855-1E537F1367CC}" presName="Name1" presStyleCnt="0"/>
      <dgm:spPr/>
    </dgm:pt>
    <dgm:pt modelId="{531FE4C5-B710-9845-B97B-5A3343CC1EAB}" type="pres">
      <dgm:prSet presAssocID="{24A71374-6CB9-3944-8855-1E537F1367CC}" presName="cycle" presStyleCnt="0"/>
      <dgm:spPr/>
    </dgm:pt>
    <dgm:pt modelId="{2B3A6655-0DEF-F944-8F29-A67CB4E7ED11}" type="pres">
      <dgm:prSet presAssocID="{24A71374-6CB9-3944-8855-1E537F1367CC}" presName="srcNode" presStyleLbl="node1" presStyleIdx="0" presStyleCnt="5"/>
      <dgm:spPr/>
    </dgm:pt>
    <dgm:pt modelId="{20C04981-5476-C94B-94E6-2C0F78AB148B}" type="pres">
      <dgm:prSet presAssocID="{24A71374-6CB9-3944-8855-1E537F1367CC}" presName="conn" presStyleLbl="parChTrans1D2" presStyleIdx="0" presStyleCnt="1"/>
      <dgm:spPr/>
    </dgm:pt>
    <dgm:pt modelId="{245CAE71-E0CB-804F-820D-530362C29369}" type="pres">
      <dgm:prSet presAssocID="{24A71374-6CB9-3944-8855-1E537F1367CC}" presName="extraNode" presStyleLbl="node1" presStyleIdx="0" presStyleCnt="5"/>
      <dgm:spPr/>
    </dgm:pt>
    <dgm:pt modelId="{1F54A5B6-F6A7-7445-934F-9A42E1B3C1DE}" type="pres">
      <dgm:prSet presAssocID="{24A71374-6CB9-3944-8855-1E537F1367CC}" presName="dstNode" presStyleLbl="node1" presStyleIdx="0" presStyleCnt="5"/>
      <dgm:spPr/>
    </dgm:pt>
    <dgm:pt modelId="{21E20040-1EBB-664B-9808-73ECF4745A30}" type="pres">
      <dgm:prSet presAssocID="{B80E0D85-81F4-C241-9F60-8879F067CC8F}" presName="text_1" presStyleLbl="node1" presStyleIdx="0" presStyleCnt="5">
        <dgm:presLayoutVars>
          <dgm:bulletEnabled val="1"/>
        </dgm:presLayoutVars>
      </dgm:prSet>
      <dgm:spPr/>
    </dgm:pt>
    <dgm:pt modelId="{632F450D-1783-704A-BA51-F5C965B10550}" type="pres">
      <dgm:prSet presAssocID="{B80E0D85-81F4-C241-9F60-8879F067CC8F}" presName="accent_1" presStyleCnt="0"/>
      <dgm:spPr/>
    </dgm:pt>
    <dgm:pt modelId="{C9E3C5F4-C489-144C-9308-EA026CAD19C0}" type="pres">
      <dgm:prSet presAssocID="{B80E0D85-81F4-C241-9F60-8879F067CC8F}" presName="accentRepeatNode" presStyleLbl="solidFgAcc1" presStyleIdx="0" presStyleCnt="5"/>
      <dgm:spPr>
        <a:noFill/>
      </dgm:spPr>
    </dgm:pt>
    <dgm:pt modelId="{7B2E5BD2-219A-D54D-A3C2-A32C4DE8E63F}" type="pres">
      <dgm:prSet presAssocID="{CA4967BB-3AD2-9C43-A806-AA5A13BBE99F}" presName="text_2" presStyleLbl="node1" presStyleIdx="1" presStyleCnt="5">
        <dgm:presLayoutVars>
          <dgm:bulletEnabled val="1"/>
        </dgm:presLayoutVars>
      </dgm:prSet>
      <dgm:spPr/>
    </dgm:pt>
    <dgm:pt modelId="{C1967534-0147-DE41-9B25-1C040E136190}" type="pres">
      <dgm:prSet presAssocID="{CA4967BB-3AD2-9C43-A806-AA5A13BBE99F}" presName="accent_2" presStyleCnt="0"/>
      <dgm:spPr/>
    </dgm:pt>
    <dgm:pt modelId="{33B76960-6E72-134C-8B46-789B1C02BA03}" type="pres">
      <dgm:prSet presAssocID="{CA4967BB-3AD2-9C43-A806-AA5A13BBE99F}" presName="accentRepeatNode" presStyleLbl="solidFgAcc1" presStyleIdx="1" presStyleCnt="5"/>
      <dgm:spPr>
        <a:solidFill>
          <a:schemeClr val="tx1">
            <a:lumMod val="20000"/>
            <a:lumOff val="80000"/>
          </a:schemeClr>
        </a:solidFill>
      </dgm:spPr>
    </dgm:pt>
    <dgm:pt modelId="{EC19C5F3-6105-7C40-9DEB-B1049ACA8288}" type="pres">
      <dgm:prSet presAssocID="{26F5A152-BF0B-0A4C-9D1C-19301CBDFB28}" presName="text_3" presStyleLbl="node1" presStyleIdx="2" presStyleCnt="5">
        <dgm:presLayoutVars>
          <dgm:bulletEnabled val="1"/>
        </dgm:presLayoutVars>
      </dgm:prSet>
      <dgm:spPr/>
    </dgm:pt>
    <dgm:pt modelId="{528219D2-36EF-C849-8D9F-A06754F982C0}" type="pres">
      <dgm:prSet presAssocID="{26F5A152-BF0B-0A4C-9D1C-19301CBDFB28}" presName="accent_3" presStyleCnt="0"/>
      <dgm:spPr/>
    </dgm:pt>
    <dgm:pt modelId="{3F5691CF-91B0-6A4F-A924-DD8E71BC2611}" type="pres">
      <dgm:prSet presAssocID="{26F5A152-BF0B-0A4C-9D1C-19301CBDFB28}" presName="accentRepeatNode" presStyleLbl="solidFgAcc1" presStyleIdx="2" presStyleCnt="5"/>
      <dgm:spPr/>
    </dgm:pt>
    <dgm:pt modelId="{C0D79A73-C992-A945-9B4C-D1EA82EBAAEE}" type="pres">
      <dgm:prSet presAssocID="{C621956F-6DC1-4642-99D5-BF3291DB4244}" presName="text_4" presStyleLbl="node1" presStyleIdx="3" presStyleCnt="5">
        <dgm:presLayoutVars>
          <dgm:bulletEnabled val="1"/>
        </dgm:presLayoutVars>
      </dgm:prSet>
      <dgm:spPr/>
    </dgm:pt>
    <dgm:pt modelId="{57E6BBE5-C76A-CC47-966D-AC1885B03B70}" type="pres">
      <dgm:prSet presAssocID="{C621956F-6DC1-4642-99D5-BF3291DB4244}" presName="accent_4" presStyleCnt="0"/>
      <dgm:spPr/>
    </dgm:pt>
    <dgm:pt modelId="{6E2A1EED-DE94-9545-ABEC-93B1B2BBF88C}" type="pres">
      <dgm:prSet presAssocID="{C621956F-6DC1-4642-99D5-BF3291DB4244}" presName="accentRepeatNode" presStyleLbl="solidFgAcc1" presStyleIdx="3" presStyleCnt="5"/>
      <dgm:spPr/>
    </dgm:pt>
    <dgm:pt modelId="{9DEE9421-68BA-C14B-A49B-A3042D5CB07F}" type="pres">
      <dgm:prSet presAssocID="{24E5671F-3F73-E942-AB4D-06F73523503B}" presName="text_5" presStyleLbl="node1" presStyleIdx="4" presStyleCnt="5">
        <dgm:presLayoutVars>
          <dgm:bulletEnabled val="1"/>
        </dgm:presLayoutVars>
      </dgm:prSet>
      <dgm:spPr/>
    </dgm:pt>
    <dgm:pt modelId="{6154B180-FC8E-FA48-BF5D-537E5E438DD0}" type="pres">
      <dgm:prSet presAssocID="{24E5671F-3F73-E942-AB4D-06F73523503B}" presName="accent_5" presStyleCnt="0"/>
      <dgm:spPr/>
    </dgm:pt>
    <dgm:pt modelId="{5B4D1245-FC03-FD47-89C0-8740EB3BD1A4}" type="pres">
      <dgm:prSet presAssocID="{24E5671F-3F73-E942-AB4D-06F73523503B}" presName="accentRepeatNode" presStyleLbl="solidFgAcc1" presStyleIdx="4" presStyleCnt="5"/>
      <dgm:spPr/>
    </dgm:pt>
  </dgm:ptLst>
  <dgm:cxnLst>
    <dgm:cxn modelId="{EE4AFF0D-B351-0647-AB89-DA4DDCD541A5}" type="presOf" srcId="{26F5A152-BF0B-0A4C-9D1C-19301CBDFB28}" destId="{EC19C5F3-6105-7C40-9DEB-B1049ACA8288}" srcOrd="0" destOrd="0" presId="urn:microsoft.com/office/officeart/2008/layout/VerticalCurvedList"/>
    <dgm:cxn modelId="{8AE77327-9687-1841-B1D5-917CB11B5451}" type="presOf" srcId="{24E5671F-3F73-E942-AB4D-06F73523503B}" destId="{9DEE9421-68BA-C14B-A49B-A3042D5CB07F}" srcOrd="0" destOrd="0" presId="urn:microsoft.com/office/officeart/2008/layout/VerticalCurvedList"/>
    <dgm:cxn modelId="{D145D730-04EA-E744-BE1B-0B78B2210FD7}" srcId="{24A71374-6CB9-3944-8855-1E537F1367CC}" destId="{CA4967BB-3AD2-9C43-A806-AA5A13BBE99F}" srcOrd="1" destOrd="0" parTransId="{0F1CBFF0-D670-9545-9061-94D663F5F0B9}" sibTransId="{C5B1AE0B-3BD6-8448-A899-B8783FB5A2E6}"/>
    <dgm:cxn modelId="{B249ED38-621C-814F-99E2-837B04105BFC}" srcId="{24A71374-6CB9-3944-8855-1E537F1367CC}" destId="{24E5671F-3F73-E942-AB4D-06F73523503B}" srcOrd="4" destOrd="0" parTransId="{41F9A685-7E7E-284A-857F-FBCA819A3544}" sibTransId="{3DBDE230-2101-E04F-A0CB-7E06517B7568}"/>
    <dgm:cxn modelId="{393DB148-A9DB-A347-AE09-B8C328E12767}" type="presOf" srcId="{2D524095-7498-924E-8581-60ACDC0EB166}" destId="{20C04981-5476-C94B-94E6-2C0F78AB148B}" srcOrd="0" destOrd="0" presId="urn:microsoft.com/office/officeart/2008/layout/VerticalCurvedList"/>
    <dgm:cxn modelId="{AA8C8D6B-C9C7-E34E-BB72-05943E390981}" type="presOf" srcId="{B80E0D85-81F4-C241-9F60-8879F067CC8F}" destId="{21E20040-1EBB-664B-9808-73ECF4745A30}" srcOrd="0" destOrd="0" presId="urn:microsoft.com/office/officeart/2008/layout/VerticalCurvedList"/>
    <dgm:cxn modelId="{80762A72-39FF-A441-88DF-116692BC7C1C}" type="presOf" srcId="{CA4967BB-3AD2-9C43-A806-AA5A13BBE99F}" destId="{7B2E5BD2-219A-D54D-A3C2-A32C4DE8E63F}" srcOrd="0" destOrd="0" presId="urn:microsoft.com/office/officeart/2008/layout/VerticalCurvedList"/>
    <dgm:cxn modelId="{9DD09E93-7D13-5A48-A611-5F5693456909}" type="presOf" srcId="{C621956F-6DC1-4642-99D5-BF3291DB4244}" destId="{C0D79A73-C992-A945-9B4C-D1EA82EBAAEE}" srcOrd="0" destOrd="0" presId="urn:microsoft.com/office/officeart/2008/layout/VerticalCurvedList"/>
    <dgm:cxn modelId="{0DF552BC-8813-414A-B5C2-1767EE969E15}" type="presOf" srcId="{24A71374-6CB9-3944-8855-1E537F1367CC}" destId="{724C63A5-D585-4C49-A3D9-36EB99292AF6}" srcOrd="0" destOrd="0" presId="urn:microsoft.com/office/officeart/2008/layout/VerticalCurvedList"/>
    <dgm:cxn modelId="{42C0D4C9-11E5-944C-AF22-B7B2746A86AF}" srcId="{24A71374-6CB9-3944-8855-1E537F1367CC}" destId="{26F5A152-BF0B-0A4C-9D1C-19301CBDFB28}" srcOrd="2" destOrd="0" parTransId="{6F87D1A2-B600-C240-90EE-E7AC3970FAF8}" sibTransId="{48417F8B-5F66-B247-8950-0E421795A83F}"/>
    <dgm:cxn modelId="{054A98F1-9285-D844-9839-4BE1064323D6}" srcId="{24A71374-6CB9-3944-8855-1E537F1367CC}" destId="{C621956F-6DC1-4642-99D5-BF3291DB4244}" srcOrd="3" destOrd="0" parTransId="{0486A525-B225-8344-A35A-889976CC6DAC}" sibTransId="{7FD2E3A3-5B3A-E544-B532-E86D79AD665B}"/>
    <dgm:cxn modelId="{6A8AEFFF-A67C-FC40-9838-991A23076480}" srcId="{24A71374-6CB9-3944-8855-1E537F1367CC}" destId="{B80E0D85-81F4-C241-9F60-8879F067CC8F}" srcOrd="0" destOrd="0" parTransId="{44F66EC7-20EA-2644-9CF1-030C1D81FBC3}" sibTransId="{2D524095-7498-924E-8581-60ACDC0EB166}"/>
    <dgm:cxn modelId="{E54CF0EC-4B75-B04B-A5A4-7B48A5FD3DDB}" type="presParOf" srcId="{724C63A5-D585-4C49-A3D9-36EB99292AF6}" destId="{E31D1FDA-97D3-8B4D-A7D7-B579DC82DD5F}" srcOrd="0" destOrd="0" presId="urn:microsoft.com/office/officeart/2008/layout/VerticalCurvedList"/>
    <dgm:cxn modelId="{8DAC6A14-AE04-CE43-869B-529C7A68EBC0}" type="presParOf" srcId="{E31D1FDA-97D3-8B4D-A7D7-B579DC82DD5F}" destId="{531FE4C5-B710-9845-B97B-5A3343CC1EAB}" srcOrd="0" destOrd="0" presId="urn:microsoft.com/office/officeart/2008/layout/VerticalCurvedList"/>
    <dgm:cxn modelId="{984A0723-A30E-D647-91CF-6303B4CFC79B}" type="presParOf" srcId="{531FE4C5-B710-9845-B97B-5A3343CC1EAB}" destId="{2B3A6655-0DEF-F944-8F29-A67CB4E7ED11}" srcOrd="0" destOrd="0" presId="urn:microsoft.com/office/officeart/2008/layout/VerticalCurvedList"/>
    <dgm:cxn modelId="{750923BC-B1C7-8E47-BBE5-6A94FDA4BD48}" type="presParOf" srcId="{531FE4C5-B710-9845-B97B-5A3343CC1EAB}" destId="{20C04981-5476-C94B-94E6-2C0F78AB148B}" srcOrd="1" destOrd="0" presId="urn:microsoft.com/office/officeart/2008/layout/VerticalCurvedList"/>
    <dgm:cxn modelId="{82AAC41F-8108-AD44-AC93-06C03147F967}" type="presParOf" srcId="{531FE4C5-B710-9845-B97B-5A3343CC1EAB}" destId="{245CAE71-E0CB-804F-820D-530362C29369}" srcOrd="2" destOrd="0" presId="urn:microsoft.com/office/officeart/2008/layout/VerticalCurvedList"/>
    <dgm:cxn modelId="{E913EC42-5575-5F45-818B-AB1A8EB52D8A}" type="presParOf" srcId="{531FE4C5-B710-9845-B97B-5A3343CC1EAB}" destId="{1F54A5B6-F6A7-7445-934F-9A42E1B3C1DE}" srcOrd="3" destOrd="0" presId="urn:microsoft.com/office/officeart/2008/layout/VerticalCurvedList"/>
    <dgm:cxn modelId="{26ECCC7D-2B52-F446-9EB3-E823B82E6B88}" type="presParOf" srcId="{E31D1FDA-97D3-8B4D-A7D7-B579DC82DD5F}" destId="{21E20040-1EBB-664B-9808-73ECF4745A30}" srcOrd="1" destOrd="0" presId="urn:microsoft.com/office/officeart/2008/layout/VerticalCurvedList"/>
    <dgm:cxn modelId="{02691AA6-D370-7046-87B2-8558E058AD0E}" type="presParOf" srcId="{E31D1FDA-97D3-8B4D-A7D7-B579DC82DD5F}" destId="{632F450D-1783-704A-BA51-F5C965B10550}" srcOrd="2" destOrd="0" presId="urn:microsoft.com/office/officeart/2008/layout/VerticalCurvedList"/>
    <dgm:cxn modelId="{3907ADD3-2DC0-AF44-9CF3-EF76DB5A2D5C}" type="presParOf" srcId="{632F450D-1783-704A-BA51-F5C965B10550}" destId="{C9E3C5F4-C489-144C-9308-EA026CAD19C0}" srcOrd="0" destOrd="0" presId="urn:microsoft.com/office/officeart/2008/layout/VerticalCurvedList"/>
    <dgm:cxn modelId="{393CFE24-9BC2-8E4C-A21E-6BD1F9FB1F5B}" type="presParOf" srcId="{E31D1FDA-97D3-8B4D-A7D7-B579DC82DD5F}" destId="{7B2E5BD2-219A-D54D-A3C2-A32C4DE8E63F}" srcOrd="3" destOrd="0" presId="urn:microsoft.com/office/officeart/2008/layout/VerticalCurvedList"/>
    <dgm:cxn modelId="{9C32590E-2654-9B4C-BDFD-E06F27B3EDCB}" type="presParOf" srcId="{E31D1FDA-97D3-8B4D-A7D7-B579DC82DD5F}" destId="{C1967534-0147-DE41-9B25-1C040E136190}" srcOrd="4" destOrd="0" presId="urn:microsoft.com/office/officeart/2008/layout/VerticalCurvedList"/>
    <dgm:cxn modelId="{854B1B2D-6FE3-3141-8572-CDB19D205D2A}" type="presParOf" srcId="{C1967534-0147-DE41-9B25-1C040E136190}" destId="{33B76960-6E72-134C-8B46-789B1C02BA03}" srcOrd="0" destOrd="0" presId="urn:microsoft.com/office/officeart/2008/layout/VerticalCurvedList"/>
    <dgm:cxn modelId="{E969A091-F41E-BB4E-92FF-BB604D697989}" type="presParOf" srcId="{E31D1FDA-97D3-8B4D-A7D7-B579DC82DD5F}" destId="{EC19C5F3-6105-7C40-9DEB-B1049ACA8288}" srcOrd="5" destOrd="0" presId="urn:microsoft.com/office/officeart/2008/layout/VerticalCurvedList"/>
    <dgm:cxn modelId="{C5679339-62E6-3146-ACA6-4FB9909ED732}" type="presParOf" srcId="{E31D1FDA-97D3-8B4D-A7D7-B579DC82DD5F}" destId="{528219D2-36EF-C849-8D9F-A06754F982C0}" srcOrd="6" destOrd="0" presId="urn:microsoft.com/office/officeart/2008/layout/VerticalCurvedList"/>
    <dgm:cxn modelId="{51C94E25-2BDC-894F-84F5-4E9E2B176608}" type="presParOf" srcId="{528219D2-36EF-C849-8D9F-A06754F982C0}" destId="{3F5691CF-91B0-6A4F-A924-DD8E71BC2611}" srcOrd="0" destOrd="0" presId="urn:microsoft.com/office/officeart/2008/layout/VerticalCurvedList"/>
    <dgm:cxn modelId="{1B62A15E-700E-8448-BB1E-2457783702E6}" type="presParOf" srcId="{E31D1FDA-97D3-8B4D-A7D7-B579DC82DD5F}" destId="{C0D79A73-C992-A945-9B4C-D1EA82EBAAEE}" srcOrd="7" destOrd="0" presId="urn:microsoft.com/office/officeart/2008/layout/VerticalCurvedList"/>
    <dgm:cxn modelId="{31256C86-3B09-7140-8130-5CA8F051C70D}" type="presParOf" srcId="{E31D1FDA-97D3-8B4D-A7D7-B579DC82DD5F}" destId="{57E6BBE5-C76A-CC47-966D-AC1885B03B70}" srcOrd="8" destOrd="0" presId="urn:microsoft.com/office/officeart/2008/layout/VerticalCurvedList"/>
    <dgm:cxn modelId="{019BE39E-6A4B-0D4D-A906-B673A33304DF}" type="presParOf" srcId="{57E6BBE5-C76A-CC47-966D-AC1885B03B70}" destId="{6E2A1EED-DE94-9545-ABEC-93B1B2BBF88C}" srcOrd="0" destOrd="0" presId="urn:microsoft.com/office/officeart/2008/layout/VerticalCurvedList"/>
    <dgm:cxn modelId="{BA471C50-2F4B-1440-95CF-84DF9CC59C55}" type="presParOf" srcId="{E31D1FDA-97D3-8B4D-A7D7-B579DC82DD5F}" destId="{9DEE9421-68BA-C14B-A49B-A3042D5CB07F}" srcOrd="9" destOrd="0" presId="urn:microsoft.com/office/officeart/2008/layout/VerticalCurvedList"/>
    <dgm:cxn modelId="{34E95BAF-342F-E943-9667-8ADCD45A6BCE}" type="presParOf" srcId="{E31D1FDA-97D3-8B4D-A7D7-B579DC82DD5F}" destId="{6154B180-FC8E-FA48-BF5D-537E5E438DD0}" srcOrd="10" destOrd="0" presId="urn:microsoft.com/office/officeart/2008/layout/VerticalCurvedList"/>
    <dgm:cxn modelId="{C4730FA3-77DC-6A4A-8F17-F6A6CB58DEA7}" type="presParOf" srcId="{6154B180-FC8E-FA48-BF5D-537E5E438DD0}" destId="{5B4D1245-FC03-FD47-89C0-8740EB3BD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71374-6CB9-3944-8855-1E537F1367CC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0E0D85-81F4-C241-9F60-8879F067CC8F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Voorafgaande</a:t>
          </a:r>
          <a:r>
            <a:rPr lang="en-US" dirty="0"/>
            <a:t> </a:t>
          </a:r>
          <a:r>
            <a:rPr lang="en-US" dirty="0" err="1"/>
            <a:t>beschouwingen</a:t>
          </a:r>
          <a:endParaRPr lang="en-US" dirty="0"/>
        </a:p>
      </dgm:t>
    </dgm:pt>
    <dgm:pt modelId="{44F66EC7-20EA-2644-9CF1-030C1D81FBC3}" type="parTrans" cxnId="{6A8AEFFF-A67C-FC40-9838-991A23076480}">
      <dgm:prSet/>
      <dgm:spPr/>
      <dgm:t>
        <a:bodyPr/>
        <a:lstStyle/>
        <a:p>
          <a:endParaRPr lang="en-US"/>
        </a:p>
      </dgm:t>
    </dgm:pt>
    <dgm:pt modelId="{2D524095-7498-924E-8581-60ACDC0EB166}" type="sibTrans" cxnId="{6A8AEFFF-A67C-FC40-9838-991A23076480}">
      <dgm:prSet/>
      <dgm:spPr/>
      <dgm:t>
        <a:bodyPr/>
        <a:lstStyle/>
        <a:p>
          <a:endParaRPr lang="en-US"/>
        </a:p>
      </dgm:t>
    </dgm:pt>
    <dgm:pt modelId="{CA4967BB-3AD2-9C43-A806-AA5A13BBE99F}">
      <dgm:prSet phldrT="[Text]"/>
      <dgm:spPr/>
      <dgm:t>
        <a:bodyPr/>
        <a:lstStyle/>
        <a:p>
          <a:r>
            <a:rPr lang="en-US" dirty="0" err="1"/>
            <a:t>Seksualiteit</a:t>
          </a:r>
          <a:r>
            <a:rPr lang="en-US" dirty="0"/>
            <a:t> in </a:t>
          </a:r>
          <a:r>
            <a:rPr lang="en-US" dirty="0" err="1"/>
            <a:t>woonzorgcentra</a:t>
          </a:r>
          <a:endParaRPr lang="en-US" dirty="0"/>
        </a:p>
      </dgm:t>
    </dgm:pt>
    <dgm:pt modelId="{0F1CBFF0-D670-9545-9061-94D663F5F0B9}" type="parTrans" cxnId="{D145D730-04EA-E744-BE1B-0B78B2210FD7}">
      <dgm:prSet/>
      <dgm:spPr/>
      <dgm:t>
        <a:bodyPr/>
        <a:lstStyle/>
        <a:p>
          <a:endParaRPr lang="en-US"/>
        </a:p>
      </dgm:t>
    </dgm:pt>
    <dgm:pt modelId="{C5B1AE0B-3BD6-8448-A899-B8783FB5A2E6}" type="sibTrans" cxnId="{D145D730-04EA-E744-BE1B-0B78B2210FD7}">
      <dgm:prSet/>
      <dgm:spPr/>
      <dgm:t>
        <a:bodyPr/>
        <a:lstStyle/>
        <a:p>
          <a:endParaRPr lang="en-US"/>
        </a:p>
      </dgm:t>
    </dgm:pt>
    <dgm:pt modelId="{26F5A152-BF0B-0A4C-9D1C-19301CBDFB28}">
      <dgm:prSet phldrT="[Text]"/>
      <dgm:spPr>
        <a:solidFill>
          <a:srgbClr val="B1DAFF"/>
        </a:solidFill>
      </dgm:spPr>
      <dgm:t>
        <a:bodyPr/>
        <a:lstStyle/>
        <a:p>
          <a:r>
            <a:rPr lang="en-US" dirty="0" err="1"/>
            <a:t>Anthropologisch-ethisch</a:t>
          </a:r>
          <a:r>
            <a:rPr lang="en-US" dirty="0"/>
            <a:t> </a:t>
          </a:r>
          <a:r>
            <a:rPr lang="en-US" dirty="0" err="1"/>
            <a:t>kader</a:t>
          </a:r>
          <a:endParaRPr lang="en-US" dirty="0"/>
        </a:p>
      </dgm:t>
    </dgm:pt>
    <dgm:pt modelId="{6F87D1A2-B600-C240-90EE-E7AC3970FAF8}" type="parTrans" cxnId="{42C0D4C9-11E5-944C-AF22-B7B2746A86AF}">
      <dgm:prSet/>
      <dgm:spPr/>
      <dgm:t>
        <a:bodyPr/>
        <a:lstStyle/>
        <a:p>
          <a:endParaRPr lang="en-US"/>
        </a:p>
      </dgm:t>
    </dgm:pt>
    <dgm:pt modelId="{48417F8B-5F66-B247-8950-0E421795A83F}" type="sibTrans" cxnId="{42C0D4C9-11E5-944C-AF22-B7B2746A86AF}">
      <dgm:prSet/>
      <dgm:spPr/>
      <dgm:t>
        <a:bodyPr/>
        <a:lstStyle/>
        <a:p>
          <a:endParaRPr lang="en-US"/>
        </a:p>
      </dgm:t>
    </dgm:pt>
    <dgm:pt modelId="{C621956F-6DC1-4642-99D5-BF3291DB4244}">
      <dgm:prSet phldrT="[Text]"/>
      <dgm:spPr/>
      <dgm:t>
        <a:bodyPr/>
        <a:lstStyle/>
        <a:p>
          <a:r>
            <a:rPr lang="en-US" dirty="0" err="1"/>
            <a:t>Ethische</a:t>
          </a:r>
          <a:r>
            <a:rPr lang="en-US" dirty="0"/>
            <a:t> </a:t>
          </a:r>
          <a:r>
            <a:rPr lang="en-US" dirty="0" err="1"/>
            <a:t>implicaties</a:t>
          </a:r>
          <a:endParaRPr lang="en-US" dirty="0"/>
        </a:p>
      </dgm:t>
    </dgm:pt>
    <dgm:pt modelId="{0486A525-B225-8344-A35A-889976CC6DAC}" type="parTrans" cxnId="{054A98F1-9285-D844-9839-4BE1064323D6}">
      <dgm:prSet/>
      <dgm:spPr/>
      <dgm:t>
        <a:bodyPr/>
        <a:lstStyle/>
        <a:p>
          <a:endParaRPr lang="en-US"/>
        </a:p>
      </dgm:t>
    </dgm:pt>
    <dgm:pt modelId="{7FD2E3A3-5B3A-E544-B532-E86D79AD665B}" type="sibTrans" cxnId="{054A98F1-9285-D844-9839-4BE1064323D6}">
      <dgm:prSet/>
      <dgm:spPr/>
      <dgm:t>
        <a:bodyPr/>
        <a:lstStyle/>
        <a:p>
          <a:endParaRPr lang="en-US"/>
        </a:p>
      </dgm:t>
    </dgm:pt>
    <dgm:pt modelId="{24E5671F-3F73-E942-AB4D-06F73523503B}">
      <dgm:prSet phldrT="[Text]"/>
      <dgm:spPr/>
      <dgm:t>
        <a:bodyPr/>
        <a:lstStyle/>
        <a:p>
          <a:r>
            <a:rPr lang="en-US" dirty="0" err="1"/>
            <a:t>Besluiten</a:t>
          </a:r>
          <a:endParaRPr lang="en-US" dirty="0"/>
        </a:p>
      </dgm:t>
    </dgm:pt>
    <dgm:pt modelId="{41F9A685-7E7E-284A-857F-FBCA819A3544}" type="parTrans" cxnId="{B249ED38-621C-814F-99E2-837B04105BFC}">
      <dgm:prSet/>
      <dgm:spPr/>
      <dgm:t>
        <a:bodyPr/>
        <a:lstStyle/>
        <a:p>
          <a:endParaRPr lang="en-US"/>
        </a:p>
      </dgm:t>
    </dgm:pt>
    <dgm:pt modelId="{3DBDE230-2101-E04F-A0CB-7E06517B7568}" type="sibTrans" cxnId="{B249ED38-621C-814F-99E2-837B04105BFC}">
      <dgm:prSet/>
      <dgm:spPr/>
      <dgm:t>
        <a:bodyPr/>
        <a:lstStyle/>
        <a:p>
          <a:endParaRPr lang="en-US"/>
        </a:p>
      </dgm:t>
    </dgm:pt>
    <dgm:pt modelId="{724C63A5-D585-4C49-A3D9-36EB99292AF6}" type="pres">
      <dgm:prSet presAssocID="{24A71374-6CB9-3944-8855-1E537F1367CC}" presName="Name0" presStyleCnt="0">
        <dgm:presLayoutVars>
          <dgm:chMax val="7"/>
          <dgm:chPref val="7"/>
          <dgm:dir/>
        </dgm:presLayoutVars>
      </dgm:prSet>
      <dgm:spPr/>
    </dgm:pt>
    <dgm:pt modelId="{E31D1FDA-97D3-8B4D-A7D7-B579DC82DD5F}" type="pres">
      <dgm:prSet presAssocID="{24A71374-6CB9-3944-8855-1E537F1367CC}" presName="Name1" presStyleCnt="0"/>
      <dgm:spPr/>
    </dgm:pt>
    <dgm:pt modelId="{531FE4C5-B710-9845-B97B-5A3343CC1EAB}" type="pres">
      <dgm:prSet presAssocID="{24A71374-6CB9-3944-8855-1E537F1367CC}" presName="cycle" presStyleCnt="0"/>
      <dgm:spPr/>
    </dgm:pt>
    <dgm:pt modelId="{2B3A6655-0DEF-F944-8F29-A67CB4E7ED11}" type="pres">
      <dgm:prSet presAssocID="{24A71374-6CB9-3944-8855-1E537F1367CC}" presName="srcNode" presStyleLbl="node1" presStyleIdx="0" presStyleCnt="5"/>
      <dgm:spPr/>
    </dgm:pt>
    <dgm:pt modelId="{20C04981-5476-C94B-94E6-2C0F78AB148B}" type="pres">
      <dgm:prSet presAssocID="{24A71374-6CB9-3944-8855-1E537F1367CC}" presName="conn" presStyleLbl="parChTrans1D2" presStyleIdx="0" presStyleCnt="1"/>
      <dgm:spPr/>
    </dgm:pt>
    <dgm:pt modelId="{245CAE71-E0CB-804F-820D-530362C29369}" type="pres">
      <dgm:prSet presAssocID="{24A71374-6CB9-3944-8855-1E537F1367CC}" presName="extraNode" presStyleLbl="node1" presStyleIdx="0" presStyleCnt="5"/>
      <dgm:spPr/>
    </dgm:pt>
    <dgm:pt modelId="{1F54A5B6-F6A7-7445-934F-9A42E1B3C1DE}" type="pres">
      <dgm:prSet presAssocID="{24A71374-6CB9-3944-8855-1E537F1367CC}" presName="dstNode" presStyleLbl="node1" presStyleIdx="0" presStyleCnt="5"/>
      <dgm:spPr/>
    </dgm:pt>
    <dgm:pt modelId="{21E20040-1EBB-664B-9808-73ECF4745A30}" type="pres">
      <dgm:prSet presAssocID="{B80E0D85-81F4-C241-9F60-8879F067CC8F}" presName="text_1" presStyleLbl="node1" presStyleIdx="0" presStyleCnt="5">
        <dgm:presLayoutVars>
          <dgm:bulletEnabled val="1"/>
        </dgm:presLayoutVars>
      </dgm:prSet>
      <dgm:spPr/>
    </dgm:pt>
    <dgm:pt modelId="{632F450D-1783-704A-BA51-F5C965B10550}" type="pres">
      <dgm:prSet presAssocID="{B80E0D85-81F4-C241-9F60-8879F067CC8F}" presName="accent_1" presStyleCnt="0"/>
      <dgm:spPr/>
    </dgm:pt>
    <dgm:pt modelId="{C9E3C5F4-C489-144C-9308-EA026CAD19C0}" type="pres">
      <dgm:prSet presAssocID="{B80E0D85-81F4-C241-9F60-8879F067CC8F}" presName="accentRepeatNode" presStyleLbl="solidFgAcc1" presStyleIdx="0" presStyleCnt="5"/>
      <dgm:spPr>
        <a:noFill/>
      </dgm:spPr>
    </dgm:pt>
    <dgm:pt modelId="{7B2E5BD2-219A-D54D-A3C2-A32C4DE8E63F}" type="pres">
      <dgm:prSet presAssocID="{CA4967BB-3AD2-9C43-A806-AA5A13BBE99F}" presName="text_2" presStyleLbl="node1" presStyleIdx="1" presStyleCnt="5">
        <dgm:presLayoutVars>
          <dgm:bulletEnabled val="1"/>
        </dgm:presLayoutVars>
      </dgm:prSet>
      <dgm:spPr/>
    </dgm:pt>
    <dgm:pt modelId="{C1967534-0147-DE41-9B25-1C040E136190}" type="pres">
      <dgm:prSet presAssocID="{CA4967BB-3AD2-9C43-A806-AA5A13BBE99F}" presName="accent_2" presStyleCnt="0"/>
      <dgm:spPr/>
    </dgm:pt>
    <dgm:pt modelId="{33B76960-6E72-134C-8B46-789B1C02BA03}" type="pres">
      <dgm:prSet presAssocID="{CA4967BB-3AD2-9C43-A806-AA5A13BBE99F}" presName="accentRepeatNode" presStyleLbl="solidFgAcc1" presStyleIdx="1" presStyleCnt="5"/>
      <dgm:spPr/>
    </dgm:pt>
    <dgm:pt modelId="{EC19C5F3-6105-7C40-9DEB-B1049ACA8288}" type="pres">
      <dgm:prSet presAssocID="{26F5A152-BF0B-0A4C-9D1C-19301CBDFB28}" presName="text_3" presStyleLbl="node1" presStyleIdx="2" presStyleCnt="5">
        <dgm:presLayoutVars>
          <dgm:bulletEnabled val="1"/>
        </dgm:presLayoutVars>
      </dgm:prSet>
      <dgm:spPr/>
    </dgm:pt>
    <dgm:pt modelId="{528219D2-36EF-C849-8D9F-A06754F982C0}" type="pres">
      <dgm:prSet presAssocID="{26F5A152-BF0B-0A4C-9D1C-19301CBDFB28}" presName="accent_3" presStyleCnt="0"/>
      <dgm:spPr/>
    </dgm:pt>
    <dgm:pt modelId="{3F5691CF-91B0-6A4F-A924-DD8E71BC2611}" type="pres">
      <dgm:prSet presAssocID="{26F5A152-BF0B-0A4C-9D1C-19301CBDFB28}" presName="accentRepeatNode" presStyleLbl="solidFgAcc1" presStyleIdx="2" presStyleCnt="5"/>
      <dgm:spPr>
        <a:solidFill>
          <a:schemeClr val="tx1">
            <a:lumMod val="20000"/>
            <a:lumOff val="80000"/>
          </a:schemeClr>
        </a:solidFill>
      </dgm:spPr>
    </dgm:pt>
    <dgm:pt modelId="{C0D79A73-C992-A945-9B4C-D1EA82EBAAEE}" type="pres">
      <dgm:prSet presAssocID="{C621956F-6DC1-4642-99D5-BF3291DB4244}" presName="text_4" presStyleLbl="node1" presStyleIdx="3" presStyleCnt="5">
        <dgm:presLayoutVars>
          <dgm:bulletEnabled val="1"/>
        </dgm:presLayoutVars>
      </dgm:prSet>
      <dgm:spPr/>
    </dgm:pt>
    <dgm:pt modelId="{57E6BBE5-C76A-CC47-966D-AC1885B03B70}" type="pres">
      <dgm:prSet presAssocID="{C621956F-6DC1-4642-99D5-BF3291DB4244}" presName="accent_4" presStyleCnt="0"/>
      <dgm:spPr/>
    </dgm:pt>
    <dgm:pt modelId="{6E2A1EED-DE94-9545-ABEC-93B1B2BBF88C}" type="pres">
      <dgm:prSet presAssocID="{C621956F-6DC1-4642-99D5-BF3291DB4244}" presName="accentRepeatNode" presStyleLbl="solidFgAcc1" presStyleIdx="3" presStyleCnt="5"/>
      <dgm:spPr/>
    </dgm:pt>
    <dgm:pt modelId="{9DEE9421-68BA-C14B-A49B-A3042D5CB07F}" type="pres">
      <dgm:prSet presAssocID="{24E5671F-3F73-E942-AB4D-06F73523503B}" presName="text_5" presStyleLbl="node1" presStyleIdx="4" presStyleCnt="5">
        <dgm:presLayoutVars>
          <dgm:bulletEnabled val="1"/>
        </dgm:presLayoutVars>
      </dgm:prSet>
      <dgm:spPr/>
    </dgm:pt>
    <dgm:pt modelId="{6154B180-FC8E-FA48-BF5D-537E5E438DD0}" type="pres">
      <dgm:prSet presAssocID="{24E5671F-3F73-E942-AB4D-06F73523503B}" presName="accent_5" presStyleCnt="0"/>
      <dgm:spPr/>
    </dgm:pt>
    <dgm:pt modelId="{5B4D1245-FC03-FD47-89C0-8740EB3BD1A4}" type="pres">
      <dgm:prSet presAssocID="{24E5671F-3F73-E942-AB4D-06F73523503B}" presName="accentRepeatNode" presStyleLbl="solidFgAcc1" presStyleIdx="4" presStyleCnt="5"/>
      <dgm:spPr/>
    </dgm:pt>
  </dgm:ptLst>
  <dgm:cxnLst>
    <dgm:cxn modelId="{6387AD22-F423-924B-9BF2-1D93A513E846}" type="presOf" srcId="{B80E0D85-81F4-C241-9F60-8879F067CC8F}" destId="{21E20040-1EBB-664B-9808-73ECF4745A30}" srcOrd="0" destOrd="0" presId="urn:microsoft.com/office/officeart/2008/layout/VerticalCurvedList"/>
    <dgm:cxn modelId="{D145D730-04EA-E744-BE1B-0B78B2210FD7}" srcId="{24A71374-6CB9-3944-8855-1E537F1367CC}" destId="{CA4967BB-3AD2-9C43-A806-AA5A13BBE99F}" srcOrd="1" destOrd="0" parTransId="{0F1CBFF0-D670-9545-9061-94D663F5F0B9}" sibTransId="{C5B1AE0B-3BD6-8448-A899-B8783FB5A2E6}"/>
    <dgm:cxn modelId="{BE1DDC30-BA62-CF4C-A832-709494D80BA8}" type="presOf" srcId="{26F5A152-BF0B-0A4C-9D1C-19301CBDFB28}" destId="{EC19C5F3-6105-7C40-9DEB-B1049ACA8288}" srcOrd="0" destOrd="0" presId="urn:microsoft.com/office/officeart/2008/layout/VerticalCurvedList"/>
    <dgm:cxn modelId="{B249ED38-621C-814F-99E2-837B04105BFC}" srcId="{24A71374-6CB9-3944-8855-1E537F1367CC}" destId="{24E5671F-3F73-E942-AB4D-06F73523503B}" srcOrd="4" destOrd="0" parTransId="{41F9A685-7E7E-284A-857F-FBCA819A3544}" sibTransId="{3DBDE230-2101-E04F-A0CB-7E06517B7568}"/>
    <dgm:cxn modelId="{6E27B33C-5AF2-7549-A991-9716120A7132}" type="presOf" srcId="{C621956F-6DC1-4642-99D5-BF3291DB4244}" destId="{C0D79A73-C992-A945-9B4C-D1EA82EBAAEE}" srcOrd="0" destOrd="0" presId="urn:microsoft.com/office/officeart/2008/layout/VerticalCurvedList"/>
    <dgm:cxn modelId="{9804E699-DB72-914E-9D67-BD53A425CFD0}" type="presOf" srcId="{24E5671F-3F73-E942-AB4D-06F73523503B}" destId="{9DEE9421-68BA-C14B-A49B-A3042D5CB07F}" srcOrd="0" destOrd="0" presId="urn:microsoft.com/office/officeart/2008/layout/VerticalCurvedList"/>
    <dgm:cxn modelId="{B5227CC7-EA75-BD4E-874C-17207D864ACA}" type="presOf" srcId="{CA4967BB-3AD2-9C43-A806-AA5A13BBE99F}" destId="{7B2E5BD2-219A-D54D-A3C2-A32C4DE8E63F}" srcOrd="0" destOrd="0" presId="urn:microsoft.com/office/officeart/2008/layout/VerticalCurvedList"/>
    <dgm:cxn modelId="{42C0D4C9-11E5-944C-AF22-B7B2746A86AF}" srcId="{24A71374-6CB9-3944-8855-1E537F1367CC}" destId="{26F5A152-BF0B-0A4C-9D1C-19301CBDFB28}" srcOrd="2" destOrd="0" parTransId="{6F87D1A2-B600-C240-90EE-E7AC3970FAF8}" sibTransId="{48417F8B-5F66-B247-8950-0E421795A83F}"/>
    <dgm:cxn modelId="{5D76EAEB-10C1-804C-A1EE-1AC2F8E04CA7}" type="presOf" srcId="{2D524095-7498-924E-8581-60ACDC0EB166}" destId="{20C04981-5476-C94B-94E6-2C0F78AB148B}" srcOrd="0" destOrd="0" presId="urn:microsoft.com/office/officeart/2008/layout/VerticalCurvedList"/>
    <dgm:cxn modelId="{054A98F1-9285-D844-9839-4BE1064323D6}" srcId="{24A71374-6CB9-3944-8855-1E537F1367CC}" destId="{C621956F-6DC1-4642-99D5-BF3291DB4244}" srcOrd="3" destOrd="0" parTransId="{0486A525-B225-8344-A35A-889976CC6DAC}" sibTransId="{7FD2E3A3-5B3A-E544-B532-E86D79AD665B}"/>
    <dgm:cxn modelId="{7B9FA9F7-E0CB-AE4D-925F-D89CC31F9D8D}" type="presOf" srcId="{24A71374-6CB9-3944-8855-1E537F1367CC}" destId="{724C63A5-D585-4C49-A3D9-36EB99292AF6}" srcOrd="0" destOrd="0" presId="urn:microsoft.com/office/officeart/2008/layout/VerticalCurvedList"/>
    <dgm:cxn modelId="{6A8AEFFF-A67C-FC40-9838-991A23076480}" srcId="{24A71374-6CB9-3944-8855-1E537F1367CC}" destId="{B80E0D85-81F4-C241-9F60-8879F067CC8F}" srcOrd="0" destOrd="0" parTransId="{44F66EC7-20EA-2644-9CF1-030C1D81FBC3}" sibTransId="{2D524095-7498-924E-8581-60ACDC0EB166}"/>
    <dgm:cxn modelId="{41880D37-E4D6-044A-8F69-C2DD0F5CC79D}" type="presParOf" srcId="{724C63A5-D585-4C49-A3D9-36EB99292AF6}" destId="{E31D1FDA-97D3-8B4D-A7D7-B579DC82DD5F}" srcOrd="0" destOrd="0" presId="urn:microsoft.com/office/officeart/2008/layout/VerticalCurvedList"/>
    <dgm:cxn modelId="{8F0687CE-2233-4743-8929-DA1B252BEC1E}" type="presParOf" srcId="{E31D1FDA-97D3-8B4D-A7D7-B579DC82DD5F}" destId="{531FE4C5-B710-9845-B97B-5A3343CC1EAB}" srcOrd="0" destOrd="0" presId="urn:microsoft.com/office/officeart/2008/layout/VerticalCurvedList"/>
    <dgm:cxn modelId="{32A81F64-F0EC-5142-B32B-F88EC37CAC87}" type="presParOf" srcId="{531FE4C5-B710-9845-B97B-5A3343CC1EAB}" destId="{2B3A6655-0DEF-F944-8F29-A67CB4E7ED11}" srcOrd="0" destOrd="0" presId="urn:microsoft.com/office/officeart/2008/layout/VerticalCurvedList"/>
    <dgm:cxn modelId="{4D23998E-AC6B-D841-8496-CC0D9B5DD8C0}" type="presParOf" srcId="{531FE4C5-B710-9845-B97B-5A3343CC1EAB}" destId="{20C04981-5476-C94B-94E6-2C0F78AB148B}" srcOrd="1" destOrd="0" presId="urn:microsoft.com/office/officeart/2008/layout/VerticalCurvedList"/>
    <dgm:cxn modelId="{5623A35A-D06F-A741-A820-153D23758337}" type="presParOf" srcId="{531FE4C5-B710-9845-B97B-5A3343CC1EAB}" destId="{245CAE71-E0CB-804F-820D-530362C29369}" srcOrd="2" destOrd="0" presId="urn:microsoft.com/office/officeart/2008/layout/VerticalCurvedList"/>
    <dgm:cxn modelId="{02270408-5622-B04A-85BD-7DC42299FBDF}" type="presParOf" srcId="{531FE4C5-B710-9845-B97B-5A3343CC1EAB}" destId="{1F54A5B6-F6A7-7445-934F-9A42E1B3C1DE}" srcOrd="3" destOrd="0" presId="urn:microsoft.com/office/officeart/2008/layout/VerticalCurvedList"/>
    <dgm:cxn modelId="{8E009FAD-BFDE-6B46-9DE1-ABEDD81E40DB}" type="presParOf" srcId="{E31D1FDA-97D3-8B4D-A7D7-B579DC82DD5F}" destId="{21E20040-1EBB-664B-9808-73ECF4745A30}" srcOrd="1" destOrd="0" presId="urn:microsoft.com/office/officeart/2008/layout/VerticalCurvedList"/>
    <dgm:cxn modelId="{51A95C89-71F2-9947-AC54-CDB8D4A18A86}" type="presParOf" srcId="{E31D1FDA-97D3-8B4D-A7D7-B579DC82DD5F}" destId="{632F450D-1783-704A-BA51-F5C965B10550}" srcOrd="2" destOrd="0" presId="urn:microsoft.com/office/officeart/2008/layout/VerticalCurvedList"/>
    <dgm:cxn modelId="{3A33E4D7-525D-0D43-8929-E158115D82BC}" type="presParOf" srcId="{632F450D-1783-704A-BA51-F5C965B10550}" destId="{C9E3C5F4-C489-144C-9308-EA026CAD19C0}" srcOrd="0" destOrd="0" presId="urn:microsoft.com/office/officeart/2008/layout/VerticalCurvedList"/>
    <dgm:cxn modelId="{BE102AAF-A274-5447-9C61-004611E9D124}" type="presParOf" srcId="{E31D1FDA-97D3-8B4D-A7D7-B579DC82DD5F}" destId="{7B2E5BD2-219A-D54D-A3C2-A32C4DE8E63F}" srcOrd="3" destOrd="0" presId="urn:microsoft.com/office/officeart/2008/layout/VerticalCurvedList"/>
    <dgm:cxn modelId="{BF4AC709-34A0-1040-B453-81A3F34A370F}" type="presParOf" srcId="{E31D1FDA-97D3-8B4D-A7D7-B579DC82DD5F}" destId="{C1967534-0147-DE41-9B25-1C040E136190}" srcOrd="4" destOrd="0" presId="urn:microsoft.com/office/officeart/2008/layout/VerticalCurvedList"/>
    <dgm:cxn modelId="{AD224B14-9F8C-A842-873B-161481E59CFF}" type="presParOf" srcId="{C1967534-0147-DE41-9B25-1C040E136190}" destId="{33B76960-6E72-134C-8B46-789B1C02BA03}" srcOrd="0" destOrd="0" presId="urn:microsoft.com/office/officeart/2008/layout/VerticalCurvedList"/>
    <dgm:cxn modelId="{29030DF0-3DF3-7640-A1B4-5DE91AFA38EA}" type="presParOf" srcId="{E31D1FDA-97D3-8B4D-A7D7-B579DC82DD5F}" destId="{EC19C5F3-6105-7C40-9DEB-B1049ACA8288}" srcOrd="5" destOrd="0" presId="urn:microsoft.com/office/officeart/2008/layout/VerticalCurvedList"/>
    <dgm:cxn modelId="{F69E3DF5-5EEB-9246-B06F-0F19949C0FCD}" type="presParOf" srcId="{E31D1FDA-97D3-8B4D-A7D7-B579DC82DD5F}" destId="{528219D2-36EF-C849-8D9F-A06754F982C0}" srcOrd="6" destOrd="0" presId="urn:microsoft.com/office/officeart/2008/layout/VerticalCurvedList"/>
    <dgm:cxn modelId="{F250B0EB-CD6A-3741-8C83-6128F75E1D58}" type="presParOf" srcId="{528219D2-36EF-C849-8D9F-A06754F982C0}" destId="{3F5691CF-91B0-6A4F-A924-DD8E71BC2611}" srcOrd="0" destOrd="0" presId="urn:microsoft.com/office/officeart/2008/layout/VerticalCurvedList"/>
    <dgm:cxn modelId="{A720CBA5-E23E-2B4D-94EF-25B47338308A}" type="presParOf" srcId="{E31D1FDA-97D3-8B4D-A7D7-B579DC82DD5F}" destId="{C0D79A73-C992-A945-9B4C-D1EA82EBAAEE}" srcOrd="7" destOrd="0" presId="urn:microsoft.com/office/officeart/2008/layout/VerticalCurvedList"/>
    <dgm:cxn modelId="{2C259FC8-FCDE-834C-8371-587E7B055751}" type="presParOf" srcId="{E31D1FDA-97D3-8B4D-A7D7-B579DC82DD5F}" destId="{57E6BBE5-C76A-CC47-966D-AC1885B03B70}" srcOrd="8" destOrd="0" presId="urn:microsoft.com/office/officeart/2008/layout/VerticalCurvedList"/>
    <dgm:cxn modelId="{611CEA45-50A1-5E4B-B5EC-A807656DF40A}" type="presParOf" srcId="{57E6BBE5-C76A-CC47-966D-AC1885B03B70}" destId="{6E2A1EED-DE94-9545-ABEC-93B1B2BBF88C}" srcOrd="0" destOrd="0" presId="urn:microsoft.com/office/officeart/2008/layout/VerticalCurvedList"/>
    <dgm:cxn modelId="{5FE6FFD2-CE4D-6A4A-B216-F392E385D733}" type="presParOf" srcId="{E31D1FDA-97D3-8B4D-A7D7-B579DC82DD5F}" destId="{9DEE9421-68BA-C14B-A49B-A3042D5CB07F}" srcOrd="9" destOrd="0" presId="urn:microsoft.com/office/officeart/2008/layout/VerticalCurvedList"/>
    <dgm:cxn modelId="{CF5EE030-A675-4342-BFCF-5D1CAD06EE84}" type="presParOf" srcId="{E31D1FDA-97D3-8B4D-A7D7-B579DC82DD5F}" destId="{6154B180-FC8E-FA48-BF5D-537E5E438DD0}" srcOrd="10" destOrd="0" presId="urn:microsoft.com/office/officeart/2008/layout/VerticalCurvedList"/>
    <dgm:cxn modelId="{86213C6B-E369-8944-9827-887FB2D8E657}" type="presParOf" srcId="{6154B180-FC8E-FA48-BF5D-537E5E438DD0}" destId="{5B4D1245-FC03-FD47-89C0-8740EB3BD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A71374-6CB9-3944-8855-1E537F1367CC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0E0D85-81F4-C241-9F60-8879F067CC8F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Voorafgaande</a:t>
          </a:r>
          <a:r>
            <a:rPr lang="en-US" dirty="0"/>
            <a:t> </a:t>
          </a:r>
          <a:r>
            <a:rPr lang="en-US" dirty="0" err="1"/>
            <a:t>beschouwingen</a:t>
          </a:r>
          <a:endParaRPr lang="en-US" dirty="0"/>
        </a:p>
      </dgm:t>
    </dgm:pt>
    <dgm:pt modelId="{44F66EC7-20EA-2644-9CF1-030C1D81FBC3}" type="parTrans" cxnId="{6A8AEFFF-A67C-FC40-9838-991A23076480}">
      <dgm:prSet/>
      <dgm:spPr/>
      <dgm:t>
        <a:bodyPr/>
        <a:lstStyle/>
        <a:p>
          <a:endParaRPr lang="en-US"/>
        </a:p>
      </dgm:t>
    </dgm:pt>
    <dgm:pt modelId="{2D524095-7498-924E-8581-60ACDC0EB166}" type="sibTrans" cxnId="{6A8AEFFF-A67C-FC40-9838-991A23076480}">
      <dgm:prSet/>
      <dgm:spPr/>
      <dgm:t>
        <a:bodyPr/>
        <a:lstStyle/>
        <a:p>
          <a:endParaRPr lang="en-US"/>
        </a:p>
      </dgm:t>
    </dgm:pt>
    <dgm:pt modelId="{CA4967BB-3AD2-9C43-A806-AA5A13BBE99F}">
      <dgm:prSet phldrT="[Text]"/>
      <dgm:spPr/>
      <dgm:t>
        <a:bodyPr/>
        <a:lstStyle/>
        <a:p>
          <a:r>
            <a:rPr lang="en-US" dirty="0" err="1"/>
            <a:t>Seksualiteit</a:t>
          </a:r>
          <a:r>
            <a:rPr lang="en-US" dirty="0"/>
            <a:t> in </a:t>
          </a:r>
          <a:r>
            <a:rPr lang="en-US" dirty="0" err="1"/>
            <a:t>woonzorgcentra</a:t>
          </a:r>
          <a:endParaRPr lang="en-US" dirty="0"/>
        </a:p>
      </dgm:t>
    </dgm:pt>
    <dgm:pt modelId="{0F1CBFF0-D670-9545-9061-94D663F5F0B9}" type="parTrans" cxnId="{D145D730-04EA-E744-BE1B-0B78B2210FD7}">
      <dgm:prSet/>
      <dgm:spPr/>
      <dgm:t>
        <a:bodyPr/>
        <a:lstStyle/>
        <a:p>
          <a:endParaRPr lang="en-US"/>
        </a:p>
      </dgm:t>
    </dgm:pt>
    <dgm:pt modelId="{C5B1AE0B-3BD6-8448-A899-B8783FB5A2E6}" type="sibTrans" cxnId="{D145D730-04EA-E744-BE1B-0B78B2210FD7}">
      <dgm:prSet/>
      <dgm:spPr/>
      <dgm:t>
        <a:bodyPr/>
        <a:lstStyle/>
        <a:p>
          <a:endParaRPr lang="en-US"/>
        </a:p>
      </dgm:t>
    </dgm:pt>
    <dgm:pt modelId="{26F5A152-BF0B-0A4C-9D1C-19301CBDFB28}">
      <dgm:prSet phldrT="[Text]"/>
      <dgm:spPr/>
      <dgm:t>
        <a:bodyPr/>
        <a:lstStyle/>
        <a:p>
          <a:r>
            <a:rPr lang="en-US" dirty="0" err="1"/>
            <a:t>Anthropologisch-ethisch</a:t>
          </a:r>
          <a:r>
            <a:rPr lang="en-US" dirty="0"/>
            <a:t> </a:t>
          </a:r>
          <a:r>
            <a:rPr lang="en-US" dirty="0" err="1"/>
            <a:t>kader</a:t>
          </a:r>
          <a:endParaRPr lang="en-US" dirty="0"/>
        </a:p>
      </dgm:t>
    </dgm:pt>
    <dgm:pt modelId="{6F87D1A2-B600-C240-90EE-E7AC3970FAF8}" type="parTrans" cxnId="{42C0D4C9-11E5-944C-AF22-B7B2746A86AF}">
      <dgm:prSet/>
      <dgm:spPr/>
      <dgm:t>
        <a:bodyPr/>
        <a:lstStyle/>
        <a:p>
          <a:endParaRPr lang="en-US"/>
        </a:p>
      </dgm:t>
    </dgm:pt>
    <dgm:pt modelId="{48417F8B-5F66-B247-8950-0E421795A83F}" type="sibTrans" cxnId="{42C0D4C9-11E5-944C-AF22-B7B2746A86AF}">
      <dgm:prSet/>
      <dgm:spPr/>
      <dgm:t>
        <a:bodyPr/>
        <a:lstStyle/>
        <a:p>
          <a:endParaRPr lang="en-US"/>
        </a:p>
      </dgm:t>
    </dgm:pt>
    <dgm:pt modelId="{C621956F-6DC1-4642-99D5-BF3291DB4244}">
      <dgm:prSet phldrT="[Text]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r>
            <a:rPr lang="en-US" dirty="0" err="1"/>
            <a:t>Ethische</a:t>
          </a:r>
          <a:r>
            <a:rPr lang="en-US" dirty="0"/>
            <a:t> </a:t>
          </a:r>
          <a:r>
            <a:rPr lang="en-US" dirty="0" err="1"/>
            <a:t>implicaties</a:t>
          </a:r>
          <a:endParaRPr lang="en-US" dirty="0"/>
        </a:p>
      </dgm:t>
    </dgm:pt>
    <dgm:pt modelId="{0486A525-B225-8344-A35A-889976CC6DAC}" type="parTrans" cxnId="{054A98F1-9285-D844-9839-4BE1064323D6}">
      <dgm:prSet/>
      <dgm:spPr/>
      <dgm:t>
        <a:bodyPr/>
        <a:lstStyle/>
        <a:p>
          <a:endParaRPr lang="en-US"/>
        </a:p>
      </dgm:t>
    </dgm:pt>
    <dgm:pt modelId="{7FD2E3A3-5B3A-E544-B532-E86D79AD665B}" type="sibTrans" cxnId="{054A98F1-9285-D844-9839-4BE1064323D6}">
      <dgm:prSet/>
      <dgm:spPr/>
      <dgm:t>
        <a:bodyPr/>
        <a:lstStyle/>
        <a:p>
          <a:endParaRPr lang="en-US"/>
        </a:p>
      </dgm:t>
    </dgm:pt>
    <dgm:pt modelId="{24E5671F-3F73-E942-AB4D-06F73523503B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Besluiten</a:t>
          </a:r>
          <a:endParaRPr lang="en-US" dirty="0"/>
        </a:p>
      </dgm:t>
    </dgm:pt>
    <dgm:pt modelId="{41F9A685-7E7E-284A-857F-FBCA819A3544}" type="parTrans" cxnId="{B249ED38-621C-814F-99E2-837B04105BFC}">
      <dgm:prSet/>
      <dgm:spPr/>
      <dgm:t>
        <a:bodyPr/>
        <a:lstStyle/>
        <a:p>
          <a:endParaRPr lang="en-US"/>
        </a:p>
      </dgm:t>
    </dgm:pt>
    <dgm:pt modelId="{3DBDE230-2101-E04F-A0CB-7E06517B7568}" type="sibTrans" cxnId="{B249ED38-621C-814F-99E2-837B04105BFC}">
      <dgm:prSet/>
      <dgm:spPr/>
      <dgm:t>
        <a:bodyPr/>
        <a:lstStyle/>
        <a:p>
          <a:endParaRPr lang="en-US"/>
        </a:p>
      </dgm:t>
    </dgm:pt>
    <dgm:pt modelId="{724C63A5-D585-4C49-A3D9-36EB99292AF6}" type="pres">
      <dgm:prSet presAssocID="{24A71374-6CB9-3944-8855-1E537F1367CC}" presName="Name0" presStyleCnt="0">
        <dgm:presLayoutVars>
          <dgm:chMax val="7"/>
          <dgm:chPref val="7"/>
          <dgm:dir/>
        </dgm:presLayoutVars>
      </dgm:prSet>
      <dgm:spPr/>
    </dgm:pt>
    <dgm:pt modelId="{E31D1FDA-97D3-8B4D-A7D7-B579DC82DD5F}" type="pres">
      <dgm:prSet presAssocID="{24A71374-6CB9-3944-8855-1E537F1367CC}" presName="Name1" presStyleCnt="0"/>
      <dgm:spPr/>
    </dgm:pt>
    <dgm:pt modelId="{531FE4C5-B710-9845-B97B-5A3343CC1EAB}" type="pres">
      <dgm:prSet presAssocID="{24A71374-6CB9-3944-8855-1E537F1367CC}" presName="cycle" presStyleCnt="0"/>
      <dgm:spPr/>
    </dgm:pt>
    <dgm:pt modelId="{2B3A6655-0DEF-F944-8F29-A67CB4E7ED11}" type="pres">
      <dgm:prSet presAssocID="{24A71374-6CB9-3944-8855-1E537F1367CC}" presName="srcNode" presStyleLbl="node1" presStyleIdx="0" presStyleCnt="5"/>
      <dgm:spPr/>
    </dgm:pt>
    <dgm:pt modelId="{20C04981-5476-C94B-94E6-2C0F78AB148B}" type="pres">
      <dgm:prSet presAssocID="{24A71374-6CB9-3944-8855-1E537F1367CC}" presName="conn" presStyleLbl="parChTrans1D2" presStyleIdx="0" presStyleCnt="1"/>
      <dgm:spPr/>
    </dgm:pt>
    <dgm:pt modelId="{245CAE71-E0CB-804F-820D-530362C29369}" type="pres">
      <dgm:prSet presAssocID="{24A71374-6CB9-3944-8855-1E537F1367CC}" presName="extraNode" presStyleLbl="node1" presStyleIdx="0" presStyleCnt="5"/>
      <dgm:spPr/>
    </dgm:pt>
    <dgm:pt modelId="{1F54A5B6-F6A7-7445-934F-9A42E1B3C1DE}" type="pres">
      <dgm:prSet presAssocID="{24A71374-6CB9-3944-8855-1E537F1367CC}" presName="dstNode" presStyleLbl="node1" presStyleIdx="0" presStyleCnt="5"/>
      <dgm:spPr/>
    </dgm:pt>
    <dgm:pt modelId="{21E20040-1EBB-664B-9808-73ECF4745A30}" type="pres">
      <dgm:prSet presAssocID="{B80E0D85-81F4-C241-9F60-8879F067CC8F}" presName="text_1" presStyleLbl="node1" presStyleIdx="0" presStyleCnt="5">
        <dgm:presLayoutVars>
          <dgm:bulletEnabled val="1"/>
        </dgm:presLayoutVars>
      </dgm:prSet>
      <dgm:spPr/>
    </dgm:pt>
    <dgm:pt modelId="{632F450D-1783-704A-BA51-F5C965B10550}" type="pres">
      <dgm:prSet presAssocID="{B80E0D85-81F4-C241-9F60-8879F067CC8F}" presName="accent_1" presStyleCnt="0"/>
      <dgm:spPr/>
    </dgm:pt>
    <dgm:pt modelId="{C9E3C5F4-C489-144C-9308-EA026CAD19C0}" type="pres">
      <dgm:prSet presAssocID="{B80E0D85-81F4-C241-9F60-8879F067CC8F}" presName="accentRepeatNode" presStyleLbl="solidFgAcc1" presStyleIdx="0" presStyleCnt="5"/>
      <dgm:spPr>
        <a:noFill/>
      </dgm:spPr>
    </dgm:pt>
    <dgm:pt modelId="{7B2E5BD2-219A-D54D-A3C2-A32C4DE8E63F}" type="pres">
      <dgm:prSet presAssocID="{CA4967BB-3AD2-9C43-A806-AA5A13BBE99F}" presName="text_2" presStyleLbl="node1" presStyleIdx="1" presStyleCnt="5">
        <dgm:presLayoutVars>
          <dgm:bulletEnabled val="1"/>
        </dgm:presLayoutVars>
      </dgm:prSet>
      <dgm:spPr/>
    </dgm:pt>
    <dgm:pt modelId="{C1967534-0147-DE41-9B25-1C040E136190}" type="pres">
      <dgm:prSet presAssocID="{CA4967BB-3AD2-9C43-A806-AA5A13BBE99F}" presName="accent_2" presStyleCnt="0"/>
      <dgm:spPr/>
    </dgm:pt>
    <dgm:pt modelId="{33B76960-6E72-134C-8B46-789B1C02BA03}" type="pres">
      <dgm:prSet presAssocID="{CA4967BB-3AD2-9C43-A806-AA5A13BBE99F}" presName="accentRepeatNode" presStyleLbl="solidFgAcc1" presStyleIdx="1" presStyleCnt="5"/>
      <dgm:spPr/>
    </dgm:pt>
    <dgm:pt modelId="{EC19C5F3-6105-7C40-9DEB-B1049ACA8288}" type="pres">
      <dgm:prSet presAssocID="{26F5A152-BF0B-0A4C-9D1C-19301CBDFB28}" presName="text_3" presStyleLbl="node1" presStyleIdx="2" presStyleCnt="5">
        <dgm:presLayoutVars>
          <dgm:bulletEnabled val="1"/>
        </dgm:presLayoutVars>
      </dgm:prSet>
      <dgm:spPr/>
    </dgm:pt>
    <dgm:pt modelId="{528219D2-36EF-C849-8D9F-A06754F982C0}" type="pres">
      <dgm:prSet presAssocID="{26F5A152-BF0B-0A4C-9D1C-19301CBDFB28}" presName="accent_3" presStyleCnt="0"/>
      <dgm:spPr/>
    </dgm:pt>
    <dgm:pt modelId="{3F5691CF-91B0-6A4F-A924-DD8E71BC2611}" type="pres">
      <dgm:prSet presAssocID="{26F5A152-BF0B-0A4C-9D1C-19301CBDFB28}" presName="accentRepeatNode" presStyleLbl="solidFgAcc1" presStyleIdx="2" presStyleCnt="5"/>
      <dgm:spPr/>
    </dgm:pt>
    <dgm:pt modelId="{C0D79A73-C992-A945-9B4C-D1EA82EBAAEE}" type="pres">
      <dgm:prSet presAssocID="{C621956F-6DC1-4642-99D5-BF3291DB4244}" presName="text_4" presStyleLbl="node1" presStyleIdx="3" presStyleCnt="5">
        <dgm:presLayoutVars>
          <dgm:bulletEnabled val="1"/>
        </dgm:presLayoutVars>
      </dgm:prSet>
      <dgm:spPr/>
    </dgm:pt>
    <dgm:pt modelId="{57E6BBE5-C76A-CC47-966D-AC1885B03B70}" type="pres">
      <dgm:prSet presAssocID="{C621956F-6DC1-4642-99D5-BF3291DB4244}" presName="accent_4" presStyleCnt="0"/>
      <dgm:spPr/>
    </dgm:pt>
    <dgm:pt modelId="{6E2A1EED-DE94-9545-ABEC-93B1B2BBF88C}" type="pres">
      <dgm:prSet presAssocID="{C621956F-6DC1-4642-99D5-BF3291DB4244}" presName="accentRepeatNode" presStyleLbl="solidFgAcc1" presStyleIdx="3" presStyleCnt="5"/>
      <dgm:spPr>
        <a:solidFill>
          <a:srgbClr val="B1DAFF"/>
        </a:solidFill>
      </dgm:spPr>
    </dgm:pt>
    <dgm:pt modelId="{9DEE9421-68BA-C14B-A49B-A3042D5CB07F}" type="pres">
      <dgm:prSet presAssocID="{24E5671F-3F73-E942-AB4D-06F73523503B}" presName="text_5" presStyleLbl="node1" presStyleIdx="4" presStyleCnt="5">
        <dgm:presLayoutVars>
          <dgm:bulletEnabled val="1"/>
        </dgm:presLayoutVars>
      </dgm:prSet>
      <dgm:spPr/>
    </dgm:pt>
    <dgm:pt modelId="{6154B180-FC8E-FA48-BF5D-537E5E438DD0}" type="pres">
      <dgm:prSet presAssocID="{24E5671F-3F73-E942-AB4D-06F73523503B}" presName="accent_5" presStyleCnt="0"/>
      <dgm:spPr/>
    </dgm:pt>
    <dgm:pt modelId="{5B4D1245-FC03-FD47-89C0-8740EB3BD1A4}" type="pres">
      <dgm:prSet presAssocID="{24E5671F-3F73-E942-AB4D-06F73523503B}" presName="accentRepeatNode" presStyleLbl="solidFgAcc1" presStyleIdx="4" presStyleCnt="5"/>
      <dgm:spPr>
        <a:noFill/>
      </dgm:spPr>
    </dgm:pt>
  </dgm:ptLst>
  <dgm:cxnLst>
    <dgm:cxn modelId="{E49FD230-DAE3-8F49-93B7-8213B8783BDF}" type="presOf" srcId="{CA4967BB-3AD2-9C43-A806-AA5A13BBE99F}" destId="{7B2E5BD2-219A-D54D-A3C2-A32C4DE8E63F}" srcOrd="0" destOrd="0" presId="urn:microsoft.com/office/officeart/2008/layout/VerticalCurvedList"/>
    <dgm:cxn modelId="{D145D730-04EA-E744-BE1B-0B78B2210FD7}" srcId="{24A71374-6CB9-3944-8855-1E537F1367CC}" destId="{CA4967BB-3AD2-9C43-A806-AA5A13BBE99F}" srcOrd="1" destOrd="0" parTransId="{0F1CBFF0-D670-9545-9061-94D663F5F0B9}" sibTransId="{C5B1AE0B-3BD6-8448-A899-B8783FB5A2E6}"/>
    <dgm:cxn modelId="{A23B0735-3DF7-8041-A146-4FA64AC88585}" type="presOf" srcId="{2D524095-7498-924E-8581-60ACDC0EB166}" destId="{20C04981-5476-C94B-94E6-2C0F78AB148B}" srcOrd="0" destOrd="0" presId="urn:microsoft.com/office/officeart/2008/layout/VerticalCurvedList"/>
    <dgm:cxn modelId="{B249ED38-621C-814F-99E2-837B04105BFC}" srcId="{24A71374-6CB9-3944-8855-1E537F1367CC}" destId="{24E5671F-3F73-E942-AB4D-06F73523503B}" srcOrd="4" destOrd="0" parTransId="{41F9A685-7E7E-284A-857F-FBCA819A3544}" sibTransId="{3DBDE230-2101-E04F-A0CB-7E06517B7568}"/>
    <dgm:cxn modelId="{CE4FD455-F6A1-EE46-B116-80F1094F60BE}" type="presOf" srcId="{24E5671F-3F73-E942-AB4D-06F73523503B}" destId="{9DEE9421-68BA-C14B-A49B-A3042D5CB07F}" srcOrd="0" destOrd="0" presId="urn:microsoft.com/office/officeart/2008/layout/VerticalCurvedList"/>
    <dgm:cxn modelId="{0C5393B6-B0E5-9540-A3CC-49ED5763AB49}" type="presOf" srcId="{B80E0D85-81F4-C241-9F60-8879F067CC8F}" destId="{21E20040-1EBB-664B-9808-73ECF4745A30}" srcOrd="0" destOrd="0" presId="urn:microsoft.com/office/officeart/2008/layout/VerticalCurvedList"/>
    <dgm:cxn modelId="{E998DBBB-C631-0A4A-A12E-E3D240C9D786}" type="presOf" srcId="{24A71374-6CB9-3944-8855-1E537F1367CC}" destId="{724C63A5-D585-4C49-A3D9-36EB99292AF6}" srcOrd="0" destOrd="0" presId="urn:microsoft.com/office/officeart/2008/layout/VerticalCurvedList"/>
    <dgm:cxn modelId="{42C0D4C9-11E5-944C-AF22-B7B2746A86AF}" srcId="{24A71374-6CB9-3944-8855-1E537F1367CC}" destId="{26F5A152-BF0B-0A4C-9D1C-19301CBDFB28}" srcOrd="2" destOrd="0" parTransId="{6F87D1A2-B600-C240-90EE-E7AC3970FAF8}" sibTransId="{48417F8B-5F66-B247-8950-0E421795A83F}"/>
    <dgm:cxn modelId="{A3A440E2-1BBA-D44C-80E8-1F67719C9D53}" type="presOf" srcId="{26F5A152-BF0B-0A4C-9D1C-19301CBDFB28}" destId="{EC19C5F3-6105-7C40-9DEB-B1049ACA8288}" srcOrd="0" destOrd="0" presId="urn:microsoft.com/office/officeart/2008/layout/VerticalCurvedList"/>
    <dgm:cxn modelId="{706DACEC-D7CA-2E41-B512-ED91906D0EEB}" type="presOf" srcId="{C621956F-6DC1-4642-99D5-BF3291DB4244}" destId="{C0D79A73-C992-A945-9B4C-D1EA82EBAAEE}" srcOrd="0" destOrd="0" presId="urn:microsoft.com/office/officeart/2008/layout/VerticalCurvedList"/>
    <dgm:cxn modelId="{054A98F1-9285-D844-9839-4BE1064323D6}" srcId="{24A71374-6CB9-3944-8855-1E537F1367CC}" destId="{C621956F-6DC1-4642-99D5-BF3291DB4244}" srcOrd="3" destOrd="0" parTransId="{0486A525-B225-8344-A35A-889976CC6DAC}" sibTransId="{7FD2E3A3-5B3A-E544-B532-E86D79AD665B}"/>
    <dgm:cxn modelId="{6A8AEFFF-A67C-FC40-9838-991A23076480}" srcId="{24A71374-6CB9-3944-8855-1E537F1367CC}" destId="{B80E0D85-81F4-C241-9F60-8879F067CC8F}" srcOrd="0" destOrd="0" parTransId="{44F66EC7-20EA-2644-9CF1-030C1D81FBC3}" sibTransId="{2D524095-7498-924E-8581-60ACDC0EB166}"/>
    <dgm:cxn modelId="{509F7249-0843-6F44-B412-06B6259383EC}" type="presParOf" srcId="{724C63A5-D585-4C49-A3D9-36EB99292AF6}" destId="{E31D1FDA-97D3-8B4D-A7D7-B579DC82DD5F}" srcOrd="0" destOrd="0" presId="urn:microsoft.com/office/officeart/2008/layout/VerticalCurvedList"/>
    <dgm:cxn modelId="{82746558-223D-CF45-BDF4-D3D3ADABB57A}" type="presParOf" srcId="{E31D1FDA-97D3-8B4D-A7D7-B579DC82DD5F}" destId="{531FE4C5-B710-9845-B97B-5A3343CC1EAB}" srcOrd="0" destOrd="0" presId="urn:microsoft.com/office/officeart/2008/layout/VerticalCurvedList"/>
    <dgm:cxn modelId="{22571B0C-CE40-4442-A6A1-72BE72406C81}" type="presParOf" srcId="{531FE4C5-B710-9845-B97B-5A3343CC1EAB}" destId="{2B3A6655-0DEF-F944-8F29-A67CB4E7ED11}" srcOrd="0" destOrd="0" presId="urn:microsoft.com/office/officeart/2008/layout/VerticalCurvedList"/>
    <dgm:cxn modelId="{39165FD7-3DC6-BC45-BED9-A5D9A01724CC}" type="presParOf" srcId="{531FE4C5-B710-9845-B97B-5A3343CC1EAB}" destId="{20C04981-5476-C94B-94E6-2C0F78AB148B}" srcOrd="1" destOrd="0" presId="urn:microsoft.com/office/officeart/2008/layout/VerticalCurvedList"/>
    <dgm:cxn modelId="{D3C0BBBD-38CB-B246-B4E2-E1C51059886F}" type="presParOf" srcId="{531FE4C5-B710-9845-B97B-5A3343CC1EAB}" destId="{245CAE71-E0CB-804F-820D-530362C29369}" srcOrd="2" destOrd="0" presId="urn:microsoft.com/office/officeart/2008/layout/VerticalCurvedList"/>
    <dgm:cxn modelId="{4BD497D6-B810-354E-94B9-F9A4252705D2}" type="presParOf" srcId="{531FE4C5-B710-9845-B97B-5A3343CC1EAB}" destId="{1F54A5B6-F6A7-7445-934F-9A42E1B3C1DE}" srcOrd="3" destOrd="0" presId="urn:microsoft.com/office/officeart/2008/layout/VerticalCurvedList"/>
    <dgm:cxn modelId="{C444F14B-B293-244F-AB86-014119E96D5E}" type="presParOf" srcId="{E31D1FDA-97D3-8B4D-A7D7-B579DC82DD5F}" destId="{21E20040-1EBB-664B-9808-73ECF4745A30}" srcOrd="1" destOrd="0" presId="urn:microsoft.com/office/officeart/2008/layout/VerticalCurvedList"/>
    <dgm:cxn modelId="{E5160C6C-F123-124E-A812-0C62D7519A0B}" type="presParOf" srcId="{E31D1FDA-97D3-8B4D-A7D7-B579DC82DD5F}" destId="{632F450D-1783-704A-BA51-F5C965B10550}" srcOrd="2" destOrd="0" presId="urn:microsoft.com/office/officeart/2008/layout/VerticalCurvedList"/>
    <dgm:cxn modelId="{E428CE99-4D81-CB46-BDC1-BCBDA6DAF188}" type="presParOf" srcId="{632F450D-1783-704A-BA51-F5C965B10550}" destId="{C9E3C5F4-C489-144C-9308-EA026CAD19C0}" srcOrd="0" destOrd="0" presId="urn:microsoft.com/office/officeart/2008/layout/VerticalCurvedList"/>
    <dgm:cxn modelId="{1EEFFCBB-E3D3-1A40-91E0-D0A84EF57DC6}" type="presParOf" srcId="{E31D1FDA-97D3-8B4D-A7D7-B579DC82DD5F}" destId="{7B2E5BD2-219A-D54D-A3C2-A32C4DE8E63F}" srcOrd="3" destOrd="0" presId="urn:microsoft.com/office/officeart/2008/layout/VerticalCurvedList"/>
    <dgm:cxn modelId="{D52052FC-E702-FC4C-8E9D-1D803A55BDEC}" type="presParOf" srcId="{E31D1FDA-97D3-8B4D-A7D7-B579DC82DD5F}" destId="{C1967534-0147-DE41-9B25-1C040E136190}" srcOrd="4" destOrd="0" presId="urn:microsoft.com/office/officeart/2008/layout/VerticalCurvedList"/>
    <dgm:cxn modelId="{310D7590-0029-7343-9531-C0A472E37A44}" type="presParOf" srcId="{C1967534-0147-DE41-9B25-1C040E136190}" destId="{33B76960-6E72-134C-8B46-789B1C02BA03}" srcOrd="0" destOrd="0" presId="urn:microsoft.com/office/officeart/2008/layout/VerticalCurvedList"/>
    <dgm:cxn modelId="{4B5A1C13-C666-9E48-A321-2BE97BFCBB39}" type="presParOf" srcId="{E31D1FDA-97D3-8B4D-A7D7-B579DC82DD5F}" destId="{EC19C5F3-6105-7C40-9DEB-B1049ACA8288}" srcOrd="5" destOrd="0" presId="urn:microsoft.com/office/officeart/2008/layout/VerticalCurvedList"/>
    <dgm:cxn modelId="{DB0E0D43-E4FA-FC4F-AE69-4E8143E63C88}" type="presParOf" srcId="{E31D1FDA-97D3-8B4D-A7D7-B579DC82DD5F}" destId="{528219D2-36EF-C849-8D9F-A06754F982C0}" srcOrd="6" destOrd="0" presId="urn:microsoft.com/office/officeart/2008/layout/VerticalCurvedList"/>
    <dgm:cxn modelId="{741E93AF-EC87-D74F-B301-56EB6E8DB355}" type="presParOf" srcId="{528219D2-36EF-C849-8D9F-A06754F982C0}" destId="{3F5691CF-91B0-6A4F-A924-DD8E71BC2611}" srcOrd="0" destOrd="0" presId="urn:microsoft.com/office/officeart/2008/layout/VerticalCurvedList"/>
    <dgm:cxn modelId="{DD9BD525-8AB8-3144-98FC-239D43785F97}" type="presParOf" srcId="{E31D1FDA-97D3-8B4D-A7D7-B579DC82DD5F}" destId="{C0D79A73-C992-A945-9B4C-D1EA82EBAAEE}" srcOrd="7" destOrd="0" presId="urn:microsoft.com/office/officeart/2008/layout/VerticalCurvedList"/>
    <dgm:cxn modelId="{0B1BFCAF-6B9A-0144-A878-48F6A659CA19}" type="presParOf" srcId="{E31D1FDA-97D3-8B4D-A7D7-B579DC82DD5F}" destId="{57E6BBE5-C76A-CC47-966D-AC1885B03B70}" srcOrd="8" destOrd="0" presId="urn:microsoft.com/office/officeart/2008/layout/VerticalCurvedList"/>
    <dgm:cxn modelId="{C7DC7BF3-D6CA-1F40-95B8-2333C2CD8EFF}" type="presParOf" srcId="{57E6BBE5-C76A-CC47-966D-AC1885B03B70}" destId="{6E2A1EED-DE94-9545-ABEC-93B1B2BBF88C}" srcOrd="0" destOrd="0" presId="urn:microsoft.com/office/officeart/2008/layout/VerticalCurvedList"/>
    <dgm:cxn modelId="{F73AC109-FA5A-3B4C-9D4A-FB5C123F1975}" type="presParOf" srcId="{E31D1FDA-97D3-8B4D-A7D7-B579DC82DD5F}" destId="{9DEE9421-68BA-C14B-A49B-A3042D5CB07F}" srcOrd="9" destOrd="0" presId="urn:microsoft.com/office/officeart/2008/layout/VerticalCurvedList"/>
    <dgm:cxn modelId="{FFA9A274-E27E-DC49-85EE-526581F4015D}" type="presParOf" srcId="{E31D1FDA-97D3-8B4D-A7D7-B579DC82DD5F}" destId="{6154B180-FC8E-FA48-BF5D-537E5E438DD0}" srcOrd="10" destOrd="0" presId="urn:microsoft.com/office/officeart/2008/layout/VerticalCurvedList"/>
    <dgm:cxn modelId="{9C9F153F-37FB-5444-89C1-879552B823F8}" type="presParOf" srcId="{6154B180-FC8E-FA48-BF5D-537E5E438DD0}" destId="{5B4D1245-FC03-FD47-89C0-8740EB3BD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0EC487-4F69-864D-ACF6-F268DA299100}" type="doc">
      <dgm:prSet loTypeId="urn:microsoft.com/office/officeart/2005/8/layout/target1" loCatId="" qsTypeId="urn:microsoft.com/office/officeart/2005/8/quickstyle/simple4" qsCatId="simple" csTypeId="urn:microsoft.com/office/officeart/2005/8/colors/colorful4" csCatId="colorful" phldr="1"/>
      <dgm:spPr/>
    </dgm:pt>
    <dgm:pt modelId="{56D57B01-6D9B-D242-80D5-7E1F13A9E8CB}">
      <dgm:prSet phldrT="[Text]"/>
      <dgm:spPr/>
      <dgm:t>
        <a:bodyPr/>
        <a:lstStyle/>
        <a:p>
          <a:r>
            <a:rPr lang="en-US" dirty="0" err="1"/>
            <a:t>Persoonlijke</a:t>
          </a:r>
          <a:r>
            <a:rPr lang="en-US" dirty="0"/>
            <a:t> context</a:t>
          </a:r>
        </a:p>
      </dgm:t>
    </dgm:pt>
    <dgm:pt modelId="{B15DF46B-60C3-5C4D-A198-82ABB53474A8}" type="parTrans" cxnId="{5F7F56C4-0385-5748-A074-33010FB6B19D}">
      <dgm:prSet/>
      <dgm:spPr/>
      <dgm:t>
        <a:bodyPr/>
        <a:lstStyle/>
        <a:p>
          <a:endParaRPr lang="en-US"/>
        </a:p>
      </dgm:t>
    </dgm:pt>
    <dgm:pt modelId="{5F3E058F-E94B-8842-8757-B8CE5A25D3B5}" type="sibTrans" cxnId="{5F7F56C4-0385-5748-A074-33010FB6B19D}">
      <dgm:prSet/>
      <dgm:spPr/>
      <dgm:t>
        <a:bodyPr/>
        <a:lstStyle/>
        <a:p>
          <a:endParaRPr lang="en-US"/>
        </a:p>
      </dgm:t>
    </dgm:pt>
    <dgm:pt modelId="{4779D8E1-35B9-0F49-AC9A-2AED885D9696}">
      <dgm:prSet phldrT="[Text]"/>
      <dgm:spPr/>
      <dgm:t>
        <a:bodyPr/>
        <a:lstStyle/>
        <a:p>
          <a:r>
            <a:rPr lang="en-US" dirty="0" err="1"/>
            <a:t>Relationele</a:t>
          </a:r>
          <a:r>
            <a:rPr lang="en-US" dirty="0"/>
            <a:t> context</a:t>
          </a:r>
        </a:p>
      </dgm:t>
    </dgm:pt>
    <dgm:pt modelId="{D528AF84-1FC6-EE46-8ABC-0EEFA6E435E4}" type="parTrans" cxnId="{6BBA2268-2820-EA4F-B7B4-8982B7CB3BCC}">
      <dgm:prSet/>
      <dgm:spPr/>
      <dgm:t>
        <a:bodyPr/>
        <a:lstStyle/>
        <a:p>
          <a:endParaRPr lang="en-US"/>
        </a:p>
      </dgm:t>
    </dgm:pt>
    <dgm:pt modelId="{DFE6CD9B-EBF4-4443-8AC5-72A56AE4FBA0}" type="sibTrans" cxnId="{6BBA2268-2820-EA4F-B7B4-8982B7CB3BCC}">
      <dgm:prSet/>
      <dgm:spPr/>
      <dgm:t>
        <a:bodyPr/>
        <a:lstStyle/>
        <a:p>
          <a:endParaRPr lang="en-US"/>
        </a:p>
      </dgm:t>
    </dgm:pt>
    <dgm:pt modelId="{6951BE5C-A082-004B-9068-EE88AFDAC15C}">
      <dgm:prSet phldrT="[Text]"/>
      <dgm:spPr/>
      <dgm:t>
        <a:bodyPr/>
        <a:lstStyle/>
        <a:p>
          <a:r>
            <a:rPr lang="en-US" dirty="0" err="1"/>
            <a:t>Organisatorische</a:t>
          </a:r>
          <a:r>
            <a:rPr lang="en-US" dirty="0"/>
            <a:t> context</a:t>
          </a:r>
        </a:p>
      </dgm:t>
    </dgm:pt>
    <dgm:pt modelId="{C39B1FFE-F3DF-0B45-BCF3-4AD923211E96}" type="parTrans" cxnId="{FA18DBC5-E453-7C47-93A0-279E7ACC0206}">
      <dgm:prSet/>
      <dgm:spPr/>
      <dgm:t>
        <a:bodyPr/>
        <a:lstStyle/>
        <a:p>
          <a:endParaRPr lang="en-US"/>
        </a:p>
      </dgm:t>
    </dgm:pt>
    <dgm:pt modelId="{17EE6DC4-A1EC-1F46-842A-30E653D2AB74}" type="sibTrans" cxnId="{FA18DBC5-E453-7C47-93A0-279E7ACC0206}">
      <dgm:prSet/>
      <dgm:spPr/>
      <dgm:t>
        <a:bodyPr/>
        <a:lstStyle/>
        <a:p>
          <a:endParaRPr lang="en-US"/>
        </a:p>
      </dgm:t>
    </dgm:pt>
    <dgm:pt modelId="{D6785516-2ABD-004C-AA65-8F28405EBEE5}">
      <dgm:prSet phldrT="[Text]"/>
      <dgm:spPr/>
      <dgm:t>
        <a:bodyPr/>
        <a:lstStyle/>
        <a:p>
          <a:r>
            <a:rPr lang="en-US" dirty="0" err="1"/>
            <a:t>Sociale</a:t>
          </a:r>
          <a:r>
            <a:rPr lang="en-US" dirty="0"/>
            <a:t> context</a:t>
          </a:r>
        </a:p>
      </dgm:t>
    </dgm:pt>
    <dgm:pt modelId="{D9664F8C-884D-C14E-AE2D-B7785E4CF7C5}" type="parTrans" cxnId="{40C73309-13E9-DD46-B6A5-C2263591BA2C}">
      <dgm:prSet/>
      <dgm:spPr/>
      <dgm:t>
        <a:bodyPr/>
        <a:lstStyle/>
        <a:p>
          <a:endParaRPr lang="en-US"/>
        </a:p>
      </dgm:t>
    </dgm:pt>
    <dgm:pt modelId="{FB3EB83E-7B37-9842-B792-1CF24A57A78C}" type="sibTrans" cxnId="{40C73309-13E9-DD46-B6A5-C2263591BA2C}">
      <dgm:prSet/>
      <dgm:spPr/>
      <dgm:t>
        <a:bodyPr/>
        <a:lstStyle/>
        <a:p>
          <a:endParaRPr lang="en-US"/>
        </a:p>
      </dgm:t>
    </dgm:pt>
    <dgm:pt modelId="{778A09E3-DBA3-2740-8059-D36978FF99B5}" type="pres">
      <dgm:prSet presAssocID="{020EC487-4F69-864D-ACF6-F268DA299100}" presName="composite" presStyleCnt="0">
        <dgm:presLayoutVars>
          <dgm:chMax val="5"/>
          <dgm:dir/>
          <dgm:resizeHandles val="exact"/>
        </dgm:presLayoutVars>
      </dgm:prSet>
      <dgm:spPr/>
    </dgm:pt>
    <dgm:pt modelId="{494349C3-3367-1F4B-84A9-78B08B18608B}" type="pres">
      <dgm:prSet presAssocID="{56D57B01-6D9B-D242-80D5-7E1F13A9E8CB}" presName="circle1" presStyleLbl="lnNode1" presStyleIdx="0" presStyleCnt="4"/>
      <dgm:spPr/>
    </dgm:pt>
    <dgm:pt modelId="{25CA694F-4EEA-604F-8F1C-328261C5E04E}" type="pres">
      <dgm:prSet presAssocID="{56D57B01-6D9B-D242-80D5-7E1F13A9E8CB}" presName="text1" presStyleLbl="revTx" presStyleIdx="0" presStyleCnt="4">
        <dgm:presLayoutVars>
          <dgm:bulletEnabled val="1"/>
        </dgm:presLayoutVars>
      </dgm:prSet>
      <dgm:spPr/>
    </dgm:pt>
    <dgm:pt modelId="{E45F6399-BFB2-9340-B7AC-C9369E2F02E4}" type="pres">
      <dgm:prSet presAssocID="{56D57B01-6D9B-D242-80D5-7E1F13A9E8CB}" presName="line1" presStyleLbl="callout" presStyleIdx="0" presStyleCnt="8"/>
      <dgm:spPr/>
    </dgm:pt>
    <dgm:pt modelId="{3792D793-FC06-9749-86AA-CF293A9BFC21}" type="pres">
      <dgm:prSet presAssocID="{56D57B01-6D9B-D242-80D5-7E1F13A9E8CB}" presName="d1" presStyleLbl="callout" presStyleIdx="1" presStyleCnt="8"/>
      <dgm:spPr/>
    </dgm:pt>
    <dgm:pt modelId="{6E41A8FF-1945-C348-8C2A-FFEA227B44C4}" type="pres">
      <dgm:prSet presAssocID="{4779D8E1-35B9-0F49-AC9A-2AED885D9696}" presName="circle2" presStyleLbl="lnNode1" presStyleIdx="1" presStyleCnt="4"/>
      <dgm:spPr/>
    </dgm:pt>
    <dgm:pt modelId="{3998DE30-4969-FB4B-A2F5-BA56574CAF28}" type="pres">
      <dgm:prSet presAssocID="{4779D8E1-35B9-0F49-AC9A-2AED885D9696}" presName="text2" presStyleLbl="revTx" presStyleIdx="1" presStyleCnt="4">
        <dgm:presLayoutVars>
          <dgm:bulletEnabled val="1"/>
        </dgm:presLayoutVars>
      </dgm:prSet>
      <dgm:spPr/>
    </dgm:pt>
    <dgm:pt modelId="{9392B389-D334-D94F-9FF3-2B974E38CFB8}" type="pres">
      <dgm:prSet presAssocID="{4779D8E1-35B9-0F49-AC9A-2AED885D9696}" presName="line2" presStyleLbl="callout" presStyleIdx="2" presStyleCnt="8"/>
      <dgm:spPr/>
    </dgm:pt>
    <dgm:pt modelId="{469B6D4B-0500-B248-AF1D-CC8592FA1524}" type="pres">
      <dgm:prSet presAssocID="{4779D8E1-35B9-0F49-AC9A-2AED885D9696}" presName="d2" presStyleLbl="callout" presStyleIdx="3" presStyleCnt="8"/>
      <dgm:spPr/>
    </dgm:pt>
    <dgm:pt modelId="{CCB20D40-4E72-4548-90B8-101447DFC426}" type="pres">
      <dgm:prSet presAssocID="{6951BE5C-A082-004B-9068-EE88AFDAC15C}" presName="circle3" presStyleLbl="lnNode1" presStyleIdx="2" presStyleCnt="4"/>
      <dgm:spPr/>
    </dgm:pt>
    <dgm:pt modelId="{749889D2-F9C3-9E49-B959-9308ED3A1F14}" type="pres">
      <dgm:prSet presAssocID="{6951BE5C-A082-004B-9068-EE88AFDAC15C}" presName="text3" presStyleLbl="revTx" presStyleIdx="2" presStyleCnt="4">
        <dgm:presLayoutVars>
          <dgm:bulletEnabled val="1"/>
        </dgm:presLayoutVars>
      </dgm:prSet>
      <dgm:spPr/>
    </dgm:pt>
    <dgm:pt modelId="{FA3E750D-D9D3-5643-92EE-5D5B2591D97F}" type="pres">
      <dgm:prSet presAssocID="{6951BE5C-A082-004B-9068-EE88AFDAC15C}" presName="line3" presStyleLbl="callout" presStyleIdx="4" presStyleCnt="8"/>
      <dgm:spPr/>
    </dgm:pt>
    <dgm:pt modelId="{91CF0ABB-4248-F940-9A86-E64C56775CAF}" type="pres">
      <dgm:prSet presAssocID="{6951BE5C-A082-004B-9068-EE88AFDAC15C}" presName="d3" presStyleLbl="callout" presStyleIdx="5" presStyleCnt="8"/>
      <dgm:spPr/>
    </dgm:pt>
    <dgm:pt modelId="{1B09E60E-CD3D-3A4A-A86A-EB56CA252218}" type="pres">
      <dgm:prSet presAssocID="{D6785516-2ABD-004C-AA65-8F28405EBEE5}" presName="circle4" presStyleLbl="lnNode1" presStyleIdx="3" presStyleCnt="4"/>
      <dgm:spPr/>
    </dgm:pt>
    <dgm:pt modelId="{54FDAD6B-F281-D045-85F7-3077336450A8}" type="pres">
      <dgm:prSet presAssocID="{D6785516-2ABD-004C-AA65-8F28405EBEE5}" presName="text4" presStyleLbl="revTx" presStyleIdx="3" presStyleCnt="4">
        <dgm:presLayoutVars>
          <dgm:bulletEnabled val="1"/>
        </dgm:presLayoutVars>
      </dgm:prSet>
      <dgm:spPr/>
    </dgm:pt>
    <dgm:pt modelId="{5BDDA6B0-5CB6-364F-B1DB-312A86255FE9}" type="pres">
      <dgm:prSet presAssocID="{D6785516-2ABD-004C-AA65-8F28405EBEE5}" presName="line4" presStyleLbl="callout" presStyleIdx="6" presStyleCnt="8"/>
      <dgm:spPr/>
    </dgm:pt>
    <dgm:pt modelId="{EE07AC85-C8C4-F84E-A7B9-D98E7252DDDE}" type="pres">
      <dgm:prSet presAssocID="{D6785516-2ABD-004C-AA65-8F28405EBEE5}" presName="d4" presStyleLbl="callout" presStyleIdx="7" presStyleCnt="8"/>
      <dgm:spPr/>
    </dgm:pt>
  </dgm:ptLst>
  <dgm:cxnLst>
    <dgm:cxn modelId="{40C73309-13E9-DD46-B6A5-C2263591BA2C}" srcId="{020EC487-4F69-864D-ACF6-F268DA299100}" destId="{D6785516-2ABD-004C-AA65-8F28405EBEE5}" srcOrd="3" destOrd="0" parTransId="{D9664F8C-884D-C14E-AE2D-B7785E4CF7C5}" sibTransId="{FB3EB83E-7B37-9842-B792-1CF24A57A78C}"/>
    <dgm:cxn modelId="{BA0BEA2D-3C70-4B48-8531-8ED1ED945B2C}" type="presOf" srcId="{020EC487-4F69-864D-ACF6-F268DA299100}" destId="{778A09E3-DBA3-2740-8059-D36978FF99B5}" srcOrd="0" destOrd="0" presId="urn:microsoft.com/office/officeart/2005/8/layout/target1"/>
    <dgm:cxn modelId="{CCE4C55D-240A-874B-AB3D-7D38EF6F06AD}" type="presOf" srcId="{6951BE5C-A082-004B-9068-EE88AFDAC15C}" destId="{749889D2-F9C3-9E49-B959-9308ED3A1F14}" srcOrd="0" destOrd="0" presId="urn:microsoft.com/office/officeart/2005/8/layout/target1"/>
    <dgm:cxn modelId="{8DB04865-7504-F845-97BF-11504BCDA90B}" type="presOf" srcId="{56D57B01-6D9B-D242-80D5-7E1F13A9E8CB}" destId="{25CA694F-4EEA-604F-8F1C-328261C5E04E}" srcOrd="0" destOrd="0" presId="urn:microsoft.com/office/officeart/2005/8/layout/target1"/>
    <dgm:cxn modelId="{6BBA2268-2820-EA4F-B7B4-8982B7CB3BCC}" srcId="{020EC487-4F69-864D-ACF6-F268DA299100}" destId="{4779D8E1-35B9-0F49-AC9A-2AED885D9696}" srcOrd="1" destOrd="0" parTransId="{D528AF84-1FC6-EE46-8ABC-0EEFA6E435E4}" sibTransId="{DFE6CD9B-EBF4-4443-8AC5-72A56AE4FBA0}"/>
    <dgm:cxn modelId="{CD8A8290-A7AE-1845-A74F-A0585B71AED1}" type="presOf" srcId="{D6785516-2ABD-004C-AA65-8F28405EBEE5}" destId="{54FDAD6B-F281-D045-85F7-3077336450A8}" srcOrd="0" destOrd="0" presId="urn:microsoft.com/office/officeart/2005/8/layout/target1"/>
    <dgm:cxn modelId="{0134929B-AFED-FE44-B209-0FCCECB4B751}" type="presOf" srcId="{4779D8E1-35B9-0F49-AC9A-2AED885D9696}" destId="{3998DE30-4969-FB4B-A2F5-BA56574CAF28}" srcOrd="0" destOrd="0" presId="urn:microsoft.com/office/officeart/2005/8/layout/target1"/>
    <dgm:cxn modelId="{5F7F56C4-0385-5748-A074-33010FB6B19D}" srcId="{020EC487-4F69-864D-ACF6-F268DA299100}" destId="{56D57B01-6D9B-D242-80D5-7E1F13A9E8CB}" srcOrd="0" destOrd="0" parTransId="{B15DF46B-60C3-5C4D-A198-82ABB53474A8}" sibTransId="{5F3E058F-E94B-8842-8757-B8CE5A25D3B5}"/>
    <dgm:cxn modelId="{FA18DBC5-E453-7C47-93A0-279E7ACC0206}" srcId="{020EC487-4F69-864D-ACF6-F268DA299100}" destId="{6951BE5C-A082-004B-9068-EE88AFDAC15C}" srcOrd="2" destOrd="0" parTransId="{C39B1FFE-F3DF-0B45-BCF3-4AD923211E96}" sibTransId="{17EE6DC4-A1EC-1F46-842A-30E653D2AB74}"/>
    <dgm:cxn modelId="{4BFC7055-C115-DB46-BFDA-9949C608C95E}" type="presParOf" srcId="{778A09E3-DBA3-2740-8059-D36978FF99B5}" destId="{494349C3-3367-1F4B-84A9-78B08B18608B}" srcOrd="0" destOrd="0" presId="urn:microsoft.com/office/officeart/2005/8/layout/target1"/>
    <dgm:cxn modelId="{8BAB7185-21FF-F94D-B576-8FA6F61C0EBB}" type="presParOf" srcId="{778A09E3-DBA3-2740-8059-D36978FF99B5}" destId="{25CA694F-4EEA-604F-8F1C-328261C5E04E}" srcOrd="1" destOrd="0" presId="urn:microsoft.com/office/officeart/2005/8/layout/target1"/>
    <dgm:cxn modelId="{AA2EC80B-86DE-8B44-9DAF-2F10C6402A29}" type="presParOf" srcId="{778A09E3-DBA3-2740-8059-D36978FF99B5}" destId="{E45F6399-BFB2-9340-B7AC-C9369E2F02E4}" srcOrd="2" destOrd="0" presId="urn:microsoft.com/office/officeart/2005/8/layout/target1"/>
    <dgm:cxn modelId="{10D456E5-D164-434F-957E-A88203088257}" type="presParOf" srcId="{778A09E3-DBA3-2740-8059-D36978FF99B5}" destId="{3792D793-FC06-9749-86AA-CF293A9BFC21}" srcOrd="3" destOrd="0" presId="urn:microsoft.com/office/officeart/2005/8/layout/target1"/>
    <dgm:cxn modelId="{7312A5F5-21EE-B14D-81E0-B337B0174A36}" type="presParOf" srcId="{778A09E3-DBA3-2740-8059-D36978FF99B5}" destId="{6E41A8FF-1945-C348-8C2A-FFEA227B44C4}" srcOrd="4" destOrd="0" presId="urn:microsoft.com/office/officeart/2005/8/layout/target1"/>
    <dgm:cxn modelId="{E745DCE9-AC07-8544-ADD7-241BD0D1B055}" type="presParOf" srcId="{778A09E3-DBA3-2740-8059-D36978FF99B5}" destId="{3998DE30-4969-FB4B-A2F5-BA56574CAF28}" srcOrd="5" destOrd="0" presId="urn:microsoft.com/office/officeart/2005/8/layout/target1"/>
    <dgm:cxn modelId="{725ABD52-77F7-7F45-A334-228A3C2C899A}" type="presParOf" srcId="{778A09E3-DBA3-2740-8059-D36978FF99B5}" destId="{9392B389-D334-D94F-9FF3-2B974E38CFB8}" srcOrd="6" destOrd="0" presId="urn:microsoft.com/office/officeart/2005/8/layout/target1"/>
    <dgm:cxn modelId="{AB340DB5-7CDA-B94B-BF49-65D5A9E991D9}" type="presParOf" srcId="{778A09E3-DBA3-2740-8059-D36978FF99B5}" destId="{469B6D4B-0500-B248-AF1D-CC8592FA1524}" srcOrd="7" destOrd="0" presId="urn:microsoft.com/office/officeart/2005/8/layout/target1"/>
    <dgm:cxn modelId="{A53CD265-8C80-A540-8BD3-2EF6102EA9B7}" type="presParOf" srcId="{778A09E3-DBA3-2740-8059-D36978FF99B5}" destId="{CCB20D40-4E72-4548-90B8-101447DFC426}" srcOrd="8" destOrd="0" presId="urn:microsoft.com/office/officeart/2005/8/layout/target1"/>
    <dgm:cxn modelId="{1C0D6FBC-1C3B-C14F-A048-5DB6AE5CDA55}" type="presParOf" srcId="{778A09E3-DBA3-2740-8059-D36978FF99B5}" destId="{749889D2-F9C3-9E49-B959-9308ED3A1F14}" srcOrd="9" destOrd="0" presId="urn:microsoft.com/office/officeart/2005/8/layout/target1"/>
    <dgm:cxn modelId="{956817A6-35EE-E74A-8F63-B6FF2D95376A}" type="presParOf" srcId="{778A09E3-DBA3-2740-8059-D36978FF99B5}" destId="{FA3E750D-D9D3-5643-92EE-5D5B2591D97F}" srcOrd="10" destOrd="0" presId="urn:microsoft.com/office/officeart/2005/8/layout/target1"/>
    <dgm:cxn modelId="{E12A9596-1D97-8548-9C36-91EFF2DC0D58}" type="presParOf" srcId="{778A09E3-DBA3-2740-8059-D36978FF99B5}" destId="{91CF0ABB-4248-F940-9A86-E64C56775CAF}" srcOrd="11" destOrd="0" presId="urn:microsoft.com/office/officeart/2005/8/layout/target1"/>
    <dgm:cxn modelId="{C142028F-E1A2-5043-93B9-7BBB59209DFB}" type="presParOf" srcId="{778A09E3-DBA3-2740-8059-D36978FF99B5}" destId="{1B09E60E-CD3D-3A4A-A86A-EB56CA252218}" srcOrd="12" destOrd="0" presId="urn:microsoft.com/office/officeart/2005/8/layout/target1"/>
    <dgm:cxn modelId="{6ED08030-AFD7-0145-9480-2A4E5FAA3245}" type="presParOf" srcId="{778A09E3-DBA3-2740-8059-D36978FF99B5}" destId="{54FDAD6B-F281-D045-85F7-3077336450A8}" srcOrd="13" destOrd="0" presId="urn:microsoft.com/office/officeart/2005/8/layout/target1"/>
    <dgm:cxn modelId="{8DADCA14-7236-6240-A510-F4D099F972C9}" type="presParOf" srcId="{778A09E3-DBA3-2740-8059-D36978FF99B5}" destId="{5BDDA6B0-5CB6-364F-B1DB-312A86255FE9}" srcOrd="14" destOrd="0" presId="urn:microsoft.com/office/officeart/2005/8/layout/target1"/>
    <dgm:cxn modelId="{CF525AC2-608E-A94C-987F-1F89D24B1CF0}" type="presParOf" srcId="{778A09E3-DBA3-2740-8059-D36978FF99B5}" destId="{EE07AC85-C8C4-F84E-A7B9-D98E7252DDD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A71374-6CB9-3944-8855-1E537F1367CC}" type="doc">
      <dgm:prSet loTypeId="urn:microsoft.com/office/officeart/2008/layout/VerticalCurved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80E0D85-81F4-C241-9F60-8879F067CC8F}">
      <dgm:prSet phldrT="[Text]"/>
      <dgm:spPr>
        <a:solidFill>
          <a:srgbClr val="FFFFFF"/>
        </a:solidFill>
      </dgm:spPr>
      <dgm:t>
        <a:bodyPr/>
        <a:lstStyle/>
        <a:p>
          <a:r>
            <a:rPr lang="en-US" dirty="0" err="1"/>
            <a:t>Voorafgaande</a:t>
          </a:r>
          <a:r>
            <a:rPr lang="en-US" dirty="0"/>
            <a:t> </a:t>
          </a:r>
          <a:r>
            <a:rPr lang="en-US" dirty="0" err="1"/>
            <a:t>beschouwingen</a:t>
          </a:r>
          <a:endParaRPr lang="en-US" dirty="0"/>
        </a:p>
      </dgm:t>
    </dgm:pt>
    <dgm:pt modelId="{44F66EC7-20EA-2644-9CF1-030C1D81FBC3}" type="parTrans" cxnId="{6A8AEFFF-A67C-FC40-9838-991A23076480}">
      <dgm:prSet/>
      <dgm:spPr/>
      <dgm:t>
        <a:bodyPr/>
        <a:lstStyle/>
        <a:p>
          <a:endParaRPr lang="en-US"/>
        </a:p>
      </dgm:t>
    </dgm:pt>
    <dgm:pt modelId="{2D524095-7498-924E-8581-60ACDC0EB166}" type="sibTrans" cxnId="{6A8AEFFF-A67C-FC40-9838-991A23076480}">
      <dgm:prSet/>
      <dgm:spPr/>
      <dgm:t>
        <a:bodyPr/>
        <a:lstStyle/>
        <a:p>
          <a:endParaRPr lang="en-US"/>
        </a:p>
      </dgm:t>
    </dgm:pt>
    <dgm:pt modelId="{CA4967BB-3AD2-9C43-A806-AA5A13BBE99F}">
      <dgm:prSet phldrT="[Text]"/>
      <dgm:spPr/>
      <dgm:t>
        <a:bodyPr/>
        <a:lstStyle/>
        <a:p>
          <a:r>
            <a:rPr lang="en-US" dirty="0" err="1"/>
            <a:t>Seksualiteit</a:t>
          </a:r>
          <a:r>
            <a:rPr lang="en-US" dirty="0"/>
            <a:t> in </a:t>
          </a:r>
          <a:r>
            <a:rPr lang="en-US" dirty="0" err="1"/>
            <a:t>woonzorgcentrum</a:t>
          </a:r>
          <a:endParaRPr lang="en-US" dirty="0"/>
        </a:p>
      </dgm:t>
    </dgm:pt>
    <dgm:pt modelId="{0F1CBFF0-D670-9545-9061-94D663F5F0B9}" type="parTrans" cxnId="{D145D730-04EA-E744-BE1B-0B78B2210FD7}">
      <dgm:prSet/>
      <dgm:spPr/>
      <dgm:t>
        <a:bodyPr/>
        <a:lstStyle/>
        <a:p>
          <a:endParaRPr lang="en-US"/>
        </a:p>
      </dgm:t>
    </dgm:pt>
    <dgm:pt modelId="{C5B1AE0B-3BD6-8448-A899-B8783FB5A2E6}" type="sibTrans" cxnId="{D145D730-04EA-E744-BE1B-0B78B2210FD7}">
      <dgm:prSet/>
      <dgm:spPr/>
      <dgm:t>
        <a:bodyPr/>
        <a:lstStyle/>
        <a:p>
          <a:endParaRPr lang="en-US"/>
        </a:p>
      </dgm:t>
    </dgm:pt>
    <dgm:pt modelId="{26F5A152-BF0B-0A4C-9D1C-19301CBDFB28}">
      <dgm:prSet phldrT="[Text]"/>
      <dgm:spPr/>
      <dgm:t>
        <a:bodyPr/>
        <a:lstStyle/>
        <a:p>
          <a:r>
            <a:rPr lang="en-US" dirty="0" err="1"/>
            <a:t>Anthropologisch-ethisch</a:t>
          </a:r>
          <a:r>
            <a:rPr lang="en-US" dirty="0"/>
            <a:t> </a:t>
          </a:r>
          <a:r>
            <a:rPr lang="en-US" dirty="0" err="1"/>
            <a:t>kader</a:t>
          </a:r>
          <a:endParaRPr lang="en-US" dirty="0"/>
        </a:p>
      </dgm:t>
    </dgm:pt>
    <dgm:pt modelId="{6F87D1A2-B600-C240-90EE-E7AC3970FAF8}" type="parTrans" cxnId="{42C0D4C9-11E5-944C-AF22-B7B2746A86AF}">
      <dgm:prSet/>
      <dgm:spPr/>
      <dgm:t>
        <a:bodyPr/>
        <a:lstStyle/>
        <a:p>
          <a:endParaRPr lang="en-US"/>
        </a:p>
      </dgm:t>
    </dgm:pt>
    <dgm:pt modelId="{48417F8B-5F66-B247-8950-0E421795A83F}" type="sibTrans" cxnId="{42C0D4C9-11E5-944C-AF22-B7B2746A86AF}">
      <dgm:prSet/>
      <dgm:spPr/>
      <dgm:t>
        <a:bodyPr/>
        <a:lstStyle/>
        <a:p>
          <a:endParaRPr lang="en-US"/>
        </a:p>
      </dgm:t>
    </dgm:pt>
    <dgm:pt modelId="{C621956F-6DC1-4642-99D5-BF3291DB4244}">
      <dgm:prSet phldrT="[Text]"/>
      <dgm:spPr/>
      <dgm:t>
        <a:bodyPr/>
        <a:lstStyle/>
        <a:p>
          <a:r>
            <a:rPr lang="en-US" dirty="0" err="1"/>
            <a:t>Ethische</a:t>
          </a:r>
          <a:r>
            <a:rPr lang="en-US" dirty="0"/>
            <a:t> </a:t>
          </a:r>
          <a:r>
            <a:rPr lang="en-US" dirty="0" err="1"/>
            <a:t>implicaties</a:t>
          </a:r>
          <a:endParaRPr lang="en-US" dirty="0"/>
        </a:p>
      </dgm:t>
    </dgm:pt>
    <dgm:pt modelId="{0486A525-B225-8344-A35A-889976CC6DAC}" type="parTrans" cxnId="{054A98F1-9285-D844-9839-4BE1064323D6}">
      <dgm:prSet/>
      <dgm:spPr/>
      <dgm:t>
        <a:bodyPr/>
        <a:lstStyle/>
        <a:p>
          <a:endParaRPr lang="en-US"/>
        </a:p>
      </dgm:t>
    </dgm:pt>
    <dgm:pt modelId="{7FD2E3A3-5B3A-E544-B532-E86D79AD665B}" type="sibTrans" cxnId="{054A98F1-9285-D844-9839-4BE1064323D6}">
      <dgm:prSet/>
      <dgm:spPr/>
      <dgm:t>
        <a:bodyPr/>
        <a:lstStyle/>
        <a:p>
          <a:endParaRPr lang="en-US"/>
        </a:p>
      </dgm:t>
    </dgm:pt>
    <dgm:pt modelId="{24E5671F-3F73-E942-AB4D-06F73523503B}">
      <dgm:prSet phldrT="[Text]"/>
      <dgm:spPr>
        <a:solidFill>
          <a:srgbClr val="B1DAFF"/>
        </a:solidFill>
      </dgm:spPr>
      <dgm:t>
        <a:bodyPr/>
        <a:lstStyle/>
        <a:p>
          <a:r>
            <a:rPr lang="en-US" dirty="0" err="1"/>
            <a:t>Besluiten</a:t>
          </a:r>
          <a:endParaRPr lang="en-US" dirty="0"/>
        </a:p>
      </dgm:t>
    </dgm:pt>
    <dgm:pt modelId="{41F9A685-7E7E-284A-857F-FBCA819A3544}" type="parTrans" cxnId="{B249ED38-621C-814F-99E2-837B04105BFC}">
      <dgm:prSet/>
      <dgm:spPr/>
      <dgm:t>
        <a:bodyPr/>
        <a:lstStyle/>
        <a:p>
          <a:endParaRPr lang="en-US"/>
        </a:p>
      </dgm:t>
    </dgm:pt>
    <dgm:pt modelId="{3DBDE230-2101-E04F-A0CB-7E06517B7568}" type="sibTrans" cxnId="{B249ED38-621C-814F-99E2-837B04105BFC}">
      <dgm:prSet/>
      <dgm:spPr/>
      <dgm:t>
        <a:bodyPr/>
        <a:lstStyle/>
        <a:p>
          <a:endParaRPr lang="en-US"/>
        </a:p>
      </dgm:t>
    </dgm:pt>
    <dgm:pt modelId="{724C63A5-D585-4C49-A3D9-36EB99292AF6}" type="pres">
      <dgm:prSet presAssocID="{24A71374-6CB9-3944-8855-1E537F1367CC}" presName="Name0" presStyleCnt="0">
        <dgm:presLayoutVars>
          <dgm:chMax val="7"/>
          <dgm:chPref val="7"/>
          <dgm:dir/>
        </dgm:presLayoutVars>
      </dgm:prSet>
      <dgm:spPr/>
    </dgm:pt>
    <dgm:pt modelId="{E31D1FDA-97D3-8B4D-A7D7-B579DC82DD5F}" type="pres">
      <dgm:prSet presAssocID="{24A71374-6CB9-3944-8855-1E537F1367CC}" presName="Name1" presStyleCnt="0"/>
      <dgm:spPr/>
    </dgm:pt>
    <dgm:pt modelId="{531FE4C5-B710-9845-B97B-5A3343CC1EAB}" type="pres">
      <dgm:prSet presAssocID="{24A71374-6CB9-3944-8855-1E537F1367CC}" presName="cycle" presStyleCnt="0"/>
      <dgm:spPr/>
    </dgm:pt>
    <dgm:pt modelId="{2B3A6655-0DEF-F944-8F29-A67CB4E7ED11}" type="pres">
      <dgm:prSet presAssocID="{24A71374-6CB9-3944-8855-1E537F1367CC}" presName="srcNode" presStyleLbl="node1" presStyleIdx="0" presStyleCnt="5"/>
      <dgm:spPr/>
    </dgm:pt>
    <dgm:pt modelId="{20C04981-5476-C94B-94E6-2C0F78AB148B}" type="pres">
      <dgm:prSet presAssocID="{24A71374-6CB9-3944-8855-1E537F1367CC}" presName="conn" presStyleLbl="parChTrans1D2" presStyleIdx="0" presStyleCnt="1"/>
      <dgm:spPr/>
    </dgm:pt>
    <dgm:pt modelId="{245CAE71-E0CB-804F-820D-530362C29369}" type="pres">
      <dgm:prSet presAssocID="{24A71374-6CB9-3944-8855-1E537F1367CC}" presName="extraNode" presStyleLbl="node1" presStyleIdx="0" presStyleCnt="5"/>
      <dgm:spPr/>
    </dgm:pt>
    <dgm:pt modelId="{1F54A5B6-F6A7-7445-934F-9A42E1B3C1DE}" type="pres">
      <dgm:prSet presAssocID="{24A71374-6CB9-3944-8855-1E537F1367CC}" presName="dstNode" presStyleLbl="node1" presStyleIdx="0" presStyleCnt="5"/>
      <dgm:spPr/>
    </dgm:pt>
    <dgm:pt modelId="{21E20040-1EBB-664B-9808-73ECF4745A30}" type="pres">
      <dgm:prSet presAssocID="{B80E0D85-81F4-C241-9F60-8879F067CC8F}" presName="text_1" presStyleLbl="node1" presStyleIdx="0" presStyleCnt="5">
        <dgm:presLayoutVars>
          <dgm:bulletEnabled val="1"/>
        </dgm:presLayoutVars>
      </dgm:prSet>
      <dgm:spPr/>
    </dgm:pt>
    <dgm:pt modelId="{632F450D-1783-704A-BA51-F5C965B10550}" type="pres">
      <dgm:prSet presAssocID="{B80E0D85-81F4-C241-9F60-8879F067CC8F}" presName="accent_1" presStyleCnt="0"/>
      <dgm:spPr/>
    </dgm:pt>
    <dgm:pt modelId="{C9E3C5F4-C489-144C-9308-EA026CAD19C0}" type="pres">
      <dgm:prSet presAssocID="{B80E0D85-81F4-C241-9F60-8879F067CC8F}" presName="accentRepeatNode" presStyleLbl="solidFgAcc1" presStyleIdx="0" presStyleCnt="5"/>
      <dgm:spPr>
        <a:noFill/>
      </dgm:spPr>
    </dgm:pt>
    <dgm:pt modelId="{7B2E5BD2-219A-D54D-A3C2-A32C4DE8E63F}" type="pres">
      <dgm:prSet presAssocID="{CA4967BB-3AD2-9C43-A806-AA5A13BBE99F}" presName="text_2" presStyleLbl="node1" presStyleIdx="1" presStyleCnt="5">
        <dgm:presLayoutVars>
          <dgm:bulletEnabled val="1"/>
        </dgm:presLayoutVars>
      </dgm:prSet>
      <dgm:spPr/>
    </dgm:pt>
    <dgm:pt modelId="{C1967534-0147-DE41-9B25-1C040E136190}" type="pres">
      <dgm:prSet presAssocID="{CA4967BB-3AD2-9C43-A806-AA5A13BBE99F}" presName="accent_2" presStyleCnt="0"/>
      <dgm:spPr/>
    </dgm:pt>
    <dgm:pt modelId="{33B76960-6E72-134C-8B46-789B1C02BA03}" type="pres">
      <dgm:prSet presAssocID="{CA4967BB-3AD2-9C43-A806-AA5A13BBE99F}" presName="accentRepeatNode" presStyleLbl="solidFgAcc1" presStyleIdx="1" presStyleCnt="5"/>
      <dgm:spPr/>
    </dgm:pt>
    <dgm:pt modelId="{EC19C5F3-6105-7C40-9DEB-B1049ACA8288}" type="pres">
      <dgm:prSet presAssocID="{26F5A152-BF0B-0A4C-9D1C-19301CBDFB28}" presName="text_3" presStyleLbl="node1" presStyleIdx="2" presStyleCnt="5" custLinFactNeighborX="-996" custLinFactNeighborY="12612">
        <dgm:presLayoutVars>
          <dgm:bulletEnabled val="1"/>
        </dgm:presLayoutVars>
      </dgm:prSet>
      <dgm:spPr/>
    </dgm:pt>
    <dgm:pt modelId="{528219D2-36EF-C849-8D9F-A06754F982C0}" type="pres">
      <dgm:prSet presAssocID="{26F5A152-BF0B-0A4C-9D1C-19301CBDFB28}" presName="accent_3" presStyleCnt="0"/>
      <dgm:spPr/>
    </dgm:pt>
    <dgm:pt modelId="{3F5691CF-91B0-6A4F-A924-DD8E71BC2611}" type="pres">
      <dgm:prSet presAssocID="{26F5A152-BF0B-0A4C-9D1C-19301CBDFB28}" presName="accentRepeatNode" presStyleLbl="solidFgAcc1" presStyleIdx="2" presStyleCnt="5"/>
      <dgm:spPr/>
    </dgm:pt>
    <dgm:pt modelId="{C0D79A73-C992-A945-9B4C-D1EA82EBAAEE}" type="pres">
      <dgm:prSet presAssocID="{C621956F-6DC1-4642-99D5-BF3291DB4244}" presName="text_4" presStyleLbl="node1" presStyleIdx="3" presStyleCnt="5">
        <dgm:presLayoutVars>
          <dgm:bulletEnabled val="1"/>
        </dgm:presLayoutVars>
      </dgm:prSet>
      <dgm:spPr/>
    </dgm:pt>
    <dgm:pt modelId="{57E6BBE5-C76A-CC47-966D-AC1885B03B70}" type="pres">
      <dgm:prSet presAssocID="{C621956F-6DC1-4642-99D5-BF3291DB4244}" presName="accent_4" presStyleCnt="0"/>
      <dgm:spPr/>
    </dgm:pt>
    <dgm:pt modelId="{6E2A1EED-DE94-9545-ABEC-93B1B2BBF88C}" type="pres">
      <dgm:prSet presAssocID="{C621956F-6DC1-4642-99D5-BF3291DB4244}" presName="accentRepeatNode" presStyleLbl="solidFgAcc1" presStyleIdx="3" presStyleCnt="5"/>
      <dgm:spPr/>
    </dgm:pt>
    <dgm:pt modelId="{9DEE9421-68BA-C14B-A49B-A3042D5CB07F}" type="pres">
      <dgm:prSet presAssocID="{24E5671F-3F73-E942-AB4D-06F73523503B}" presName="text_5" presStyleLbl="node1" presStyleIdx="4" presStyleCnt="5">
        <dgm:presLayoutVars>
          <dgm:bulletEnabled val="1"/>
        </dgm:presLayoutVars>
      </dgm:prSet>
      <dgm:spPr/>
    </dgm:pt>
    <dgm:pt modelId="{6154B180-FC8E-FA48-BF5D-537E5E438DD0}" type="pres">
      <dgm:prSet presAssocID="{24E5671F-3F73-E942-AB4D-06F73523503B}" presName="accent_5" presStyleCnt="0"/>
      <dgm:spPr/>
    </dgm:pt>
    <dgm:pt modelId="{5B4D1245-FC03-FD47-89C0-8740EB3BD1A4}" type="pres">
      <dgm:prSet presAssocID="{24E5671F-3F73-E942-AB4D-06F73523503B}" presName="accentRepeatNode" presStyleLbl="solidFgAcc1" presStyleIdx="4" presStyleCnt="5"/>
      <dgm:spPr>
        <a:solidFill>
          <a:schemeClr val="tx1">
            <a:lumMod val="20000"/>
            <a:lumOff val="80000"/>
          </a:schemeClr>
        </a:solidFill>
      </dgm:spPr>
    </dgm:pt>
  </dgm:ptLst>
  <dgm:cxnLst>
    <dgm:cxn modelId="{77AF8325-6C80-3F4D-91CF-E56088A76002}" type="presOf" srcId="{26F5A152-BF0B-0A4C-9D1C-19301CBDFB28}" destId="{EC19C5F3-6105-7C40-9DEB-B1049ACA8288}" srcOrd="0" destOrd="0" presId="urn:microsoft.com/office/officeart/2008/layout/VerticalCurvedList"/>
    <dgm:cxn modelId="{D145D730-04EA-E744-BE1B-0B78B2210FD7}" srcId="{24A71374-6CB9-3944-8855-1E537F1367CC}" destId="{CA4967BB-3AD2-9C43-A806-AA5A13BBE99F}" srcOrd="1" destOrd="0" parTransId="{0F1CBFF0-D670-9545-9061-94D663F5F0B9}" sibTransId="{C5B1AE0B-3BD6-8448-A899-B8783FB5A2E6}"/>
    <dgm:cxn modelId="{90547932-120B-9E4B-9DBC-D69A6B1B09C9}" type="presOf" srcId="{B80E0D85-81F4-C241-9F60-8879F067CC8F}" destId="{21E20040-1EBB-664B-9808-73ECF4745A30}" srcOrd="0" destOrd="0" presId="urn:microsoft.com/office/officeart/2008/layout/VerticalCurvedList"/>
    <dgm:cxn modelId="{B249ED38-621C-814F-99E2-837B04105BFC}" srcId="{24A71374-6CB9-3944-8855-1E537F1367CC}" destId="{24E5671F-3F73-E942-AB4D-06F73523503B}" srcOrd="4" destOrd="0" parTransId="{41F9A685-7E7E-284A-857F-FBCA819A3544}" sibTransId="{3DBDE230-2101-E04F-A0CB-7E06517B7568}"/>
    <dgm:cxn modelId="{4417C13D-B88A-6F42-B3E4-78D816CCF023}" type="presOf" srcId="{C621956F-6DC1-4642-99D5-BF3291DB4244}" destId="{C0D79A73-C992-A945-9B4C-D1EA82EBAAEE}" srcOrd="0" destOrd="0" presId="urn:microsoft.com/office/officeart/2008/layout/VerticalCurvedList"/>
    <dgm:cxn modelId="{499A6F4F-3491-2A4E-820F-55239B269BAA}" type="presOf" srcId="{24E5671F-3F73-E942-AB4D-06F73523503B}" destId="{9DEE9421-68BA-C14B-A49B-A3042D5CB07F}" srcOrd="0" destOrd="0" presId="urn:microsoft.com/office/officeart/2008/layout/VerticalCurvedList"/>
    <dgm:cxn modelId="{339E7D52-351E-194C-A618-3CAB759D6932}" type="presOf" srcId="{24A71374-6CB9-3944-8855-1E537F1367CC}" destId="{724C63A5-D585-4C49-A3D9-36EB99292AF6}" srcOrd="0" destOrd="0" presId="urn:microsoft.com/office/officeart/2008/layout/VerticalCurvedList"/>
    <dgm:cxn modelId="{42C0D4C9-11E5-944C-AF22-B7B2746A86AF}" srcId="{24A71374-6CB9-3944-8855-1E537F1367CC}" destId="{26F5A152-BF0B-0A4C-9D1C-19301CBDFB28}" srcOrd="2" destOrd="0" parTransId="{6F87D1A2-B600-C240-90EE-E7AC3970FAF8}" sibTransId="{48417F8B-5F66-B247-8950-0E421795A83F}"/>
    <dgm:cxn modelId="{054A98F1-9285-D844-9839-4BE1064323D6}" srcId="{24A71374-6CB9-3944-8855-1E537F1367CC}" destId="{C621956F-6DC1-4642-99D5-BF3291DB4244}" srcOrd="3" destOrd="0" parTransId="{0486A525-B225-8344-A35A-889976CC6DAC}" sibTransId="{7FD2E3A3-5B3A-E544-B532-E86D79AD665B}"/>
    <dgm:cxn modelId="{0CDA31F2-9AAE-5641-A659-659CC0C86555}" type="presOf" srcId="{2D524095-7498-924E-8581-60ACDC0EB166}" destId="{20C04981-5476-C94B-94E6-2C0F78AB148B}" srcOrd="0" destOrd="0" presId="urn:microsoft.com/office/officeart/2008/layout/VerticalCurvedList"/>
    <dgm:cxn modelId="{1FB777F6-40E1-694D-AF5E-7C951E646A56}" type="presOf" srcId="{CA4967BB-3AD2-9C43-A806-AA5A13BBE99F}" destId="{7B2E5BD2-219A-D54D-A3C2-A32C4DE8E63F}" srcOrd="0" destOrd="0" presId="urn:microsoft.com/office/officeart/2008/layout/VerticalCurvedList"/>
    <dgm:cxn modelId="{6A8AEFFF-A67C-FC40-9838-991A23076480}" srcId="{24A71374-6CB9-3944-8855-1E537F1367CC}" destId="{B80E0D85-81F4-C241-9F60-8879F067CC8F}" srcOrd="0" destOrd="0" parTransId="{44F66EC7-20EA-2644-9CF1-030C1D81FBC3}" sibTransId="{2D524095-7498-924E-8581-60ACDC0EB166}"/>
    <dgm:cxn modelId="{0602504B-4F75-B54A-A963-3598E0B64D22}" type="presParOf" srcId="{724C63A5-D585-4C49-A3D9-36EB99292AF6}" destId="{E31D1FDA-97D3-8B4D-A7D7-B579DC82DD5F}" srcOrd="0" destOrd="0" presId="urn:microsoft.com/office/officeart/2008/layout/VerticalCurvedList"/>
    <dgm:cxn modelId="{8AAD01EF-992C-DA45-ABCA-35E695B6D72E}" type="presParOf" srcId="{E31D1FDA-97D3-8B4D-A7D7-B579DC82DD5F}" destId="{531FE4C5-B710-9845-B97B-5A3343CC1EAB}" srcOrd="0" destOrd="0" presId="urn:microsoft.com/office/officeart/2008/layout/VerticalCurvedList"/>
    <dgm:cxn modelId="{6C9318CD-8227-B942-8A4A-54774BF2522F}" type="presParOf" srcId="{531FE4C5-B710-9845-B97B-5A3343CC1EAB}" destId="{2B3A6655-0DEF-F944-8F29-A67CB4E7ED11}" srcOrd="0" destOrd="0" presId="urn:microsoft.com/office/officeart/2008/layout/VerticalCurvedList"/>
    <dgm:cxn modelId="{5E913159-28C7-4C44-B3F3-2192AC8F19A0}" type="presParOf" srcId="{531FE4C5-B710-9845-B97B-5A3343CC1EAB}" destId="{20C04981-5476-C94B-94E6-2C0F78AB148B}" srcOrd="1" destOrd="0" presId="urn:microsoft.com/office/officeart/2008/layout/VerticalCurvedList"/>
    <dgm:cxn modelId="{D394A715-2C16-0540-8FFF-B70F071F8932}" type="presParOf" srcId="{531FE4C5-B710-9845-B97B-5A3343CC1EAB}" destId="{245CAE71-E0CB-804F-820D-530362C29369}" srcOrd="2" destOrd="0" presId="urn:microsoft.com/office/officeart/2008/layout/VerticalCurvedList"/>
    <dgm:cxn modelId="{E02B4D4B-A5A0-1F45-B11A-51A688A79C30}" type="presParOf" srcId="{531FE4C5-B710-9845-B97B-5A3343CC1EAB}" destId="{1F54A5B6-F6A7-7445-934F-9A42E1B3C1DE}" srcOrd="3" destOrd="0" presId="urn:microsoft.com/office/officeart/2008/layout/VerticalCurvedList"/>
    <dgm:cxn modelId="{173E6289-7D71-0443-9F54-361A95118F68}" type="presParOf" srcId="{E31D1FDA-97D3-8B4D-A7D7-B579DC82DD5F}" destId="{21E20040-1EBB-664B-9808-73ECF4745A30}" srcOrd="1" destOrd="0" presId="urn:microsoft.com/office/officeart/2008/layout/VerticalCurvedList"/>
    <dgm:cxn modelId="{0B319B38-F2AD-8E4A-B5B0-51291FFC7C75}" type="presParOf" srcId="{E31D1FDA-97D3-8B4D-A7D7-B579DC82DD5F}" destId="{632F450D-1783-704A-BA51-F5C965B10550}" srcOrd="2" destOrd="0" presId="urn:microsoft.com/office/officeart/2008/layout/VerticalCurvedList"/>
    <dgm:cxn modelId="{BB809B0D-4391-3D4D-ACBF-25516AF59C92}" type="presParOf" srcId="{632F450D-1783-704A-BA51-F5C965B10550}" destId="{C9E3C5F4-C489-144C-9308-EA026CAD19C0}" srcOrd="0" destOrd="0" presId="urn:microsoft.com/office/officeart/2008/layout/VerticalCurvedList"/>
    <dgm:cxn modelId="{B17CD7F0-DCF9-C546-8700-5FFC91240E40}" type="presParOf" srcId="{E31D1FDA-97D3-8B4D-A7D7-B579DC82DD5F}" destId="{7B2E5BD2-219A-D54D-A3C2-A32C4DE8E63F}" srcOrd="3" destOrd="0" presId="urn:microsoft.com/office/officeart/2008/layout/VerticalCurvedList"/>
    <dgm:cxn modelId="{F0B87DF4-160E-2E4A-A396-259F5261ADA7}" type="presParOf" srcId="{E31D1FDA-97D3-8B4D-A7D7-B579DC82DD5F}" destId="{C1967534-0147-DE41-9B25-1C040E136190}" srcOrd="4" destOrd="0" presId="urn:microsoft.com/office/officeart/2008/layout/VerticalCurvedList"/>
    <dgm:cxn modelId="{3DD3B706-5D60-1B4D-96D3-972C8844AD66}" type="presParOf" srcId="{C1967534-0147-DE41-9B25-1C040E136190}" destId="{33B76960-6E72-134C-8B46-789B1C02BA03}" srcOrd="0" destOrd="0" presId="urn:microsoft.com/office/officeart/2008/layout/VerticalCurvedList"/>
    <dgm:cxn modelId="{4425BFD6-A895-D144-AA9C-79665E4F7079}" type="presParOf" srcId="{E31D1FDA-97D3-8B4D-A7D7-B579DC82DD5F}" destId="{EC19C5F3-6105-7C40-9DEB-B1049ACA8288}" srcOrd="5" destOrd="0" presId="urn:microsoft.com/office/officeart/2008/layout/VerticalCurvedList"/>
    <dgm:cxn modelId="{1A150637-1CEE-F44B-B50D-90147BBFA093}" type="presParOf" srcId="{E31D1FDA-97D3-8B4D-A7D7-B579DC82DD5F}" destId="{528219D2-36EF-C849-8D9F-A06754F982C0}" srcOrd="6" destOrd="0" presId="urn:microsoft.com/office/officeart/2008/layout/VerticalCurvedList"/>
    <dgm:cxn modelId="{9C44DFFB-9BB0-EA49-918B-8BEA8AF43B00}" type="presParOf" srcId="{528219D2-36EF-C849-8D9F-A06754F982C0}" destId="{3F5691CF-91B0-6A4F-A924-DD8E71BC2611}" srcOrd="0" destOrd="0" presId="urn:microsoft.com/office/officeart/2008/layout/VerticalCurvedList"/>
    <dgm:cxn modelId="{0A7A8654-5174-A941-9428-79EB45CEC661}" type="presParOf" srcId="{E31D1FDA-97D3-8B4D-A7D7-B579DC82DD5F}" destId="{C0D79A73-C992-A945-9B4C-D1EA82EBAAEE}" srcOrd="7" destOrd="0" presId="urn:microsoft.com/office/officeart/2008/layout/VerticalCurvedList"/>
    <dgm:cxn modelId="{8284F3B9-BA44-0E42-8821-F15BB9D619D4}" type="presParOf" srcId="{E31D1FDA-97D3-8B4D-A7D7-B579DC82DD5F}" destId="{57E6BBE5-C76A-CC47-966D-AC1885B03B70}" srcOrd="8" destOrd="0" presId="urn:microsoft.com/office/officeart/2008/layout/VerticalCurvedList"/>
    <dgm:cxn modelId="{CE730895-835C-3843-946A-AE72E111B972}" type="presParOf" srcId="{57E6BBE5-C76A-CC47-966D-AC1885B03B70}" destId="{6E2A1EED-DE94-9545-ABEC-93B1B2BBF88C}" srcOrd="0" destOrd="0" presId="urn:microsoft.com/office/officeart/2008/layout/VerticalCurvedList"/>
    <dgm:cxn modelId="{E9B38139-B497-534E-8B31-0A808CB8481B}" type="presParOf" srcId="{E31D1FDA-97D3-8B4D-A7D7-B579DC82DD5F}" destId="{9DEE9421-68BA-C14B-A49B-A3042D5CB07F}" srcOrd="9" destOrd="0" presId="urn:microsoft.com/office/officeart/2008/layout/VerticalCurvedList"/>
    <dgm:cxn modelId="{5A246DFD-03AD-9C4D-A785-EF2FFD3A01AE}" type="presParOf" srcId="{E31D1FDA-97D3-8B4D-A7D7-B579DC82DD5F}" destId="{6154B180-FC8E-FA48-BF5D-537E5E438DD0}" srcOrd="10" destOrd="0" presId="urn:microsoft.com/office/officeart/2008/layout/VerticalCurvedList"/>
    <dgm:cxn modelId="{C710CCBE-74C2-E64D-A61E-8D837B7C9418}" type="presParOf" srcId="{6154B180-FC8E-FA48-BF5D-537E5E438DD0}" destId="{5B4D1245-FC03-FD47-89C0-8740EB3BD1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981-5476-C94B-94E6-2C0F78AB148B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0040-1EBB-664B-9808-73ECF4745A30}">
      <dsp:nvSpPr>
        <dsp:cNvPr id="0" name=""/>
        <dsp:cNvSpPr/>
      </dsp:nvSpPr>
      <dsp:spPr>
        <a:xfrm>
          <a:off x="418174" y="276661"/>
          <a:ext cx="7854890" cy="553677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Voorafgaande</a:t>
          </a:r>
          <a:r>
            <a:rPr lang="en-US" sz="3000" kern="1200" dirty="0"/>
            <a:t> </a:t>
          </a:r>
          <a:r>
            <a:rPr lang="en-US" sz="3000" kern="1200" dirty="0" err="1"/>
            <a:t>beschouwingen</a:t>
          </a:r>
          <a:endParaRPr lang="en-US" sz="3000" kern="1200" dirty="0"/>
        </a:p>
      </dsp:txBody>
      <dsp:txXfrm>
        <a:off x="418174" y="276661"/>
        <a:ext cx="7854890" cy="553677"/>
      </dsp:txXfrm>
    </dsp:sp>
    <dsp:sp modelId="{C9E3C5F4-C489-144C-9308-EA026CAD19C0}">
      <dsp:nvSpPr>
        <dsp:cNvPr id="0" name=""/>
        <dsp:cNvSpPr/>
      </dsp:nvSpPr>
      <dsp:spPr>
        <a:xfrm>
          <a:off x="72125" y="207451"/>
          <a:ext cx="692096" cy="692096"/>
        </a:xfrm>
        <a:prstGeom prst="ellipse">
          <a:avLst/>
        </a:prstGeom>
        <a:solidFill>
          <a:srgbClr val="B1DAFF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5BD2-219A-D54D-A3C2-A32C4DE8E63F}">
      <dsp:nvSpPr>
        <dsp:cNvPr id="0" name=""/>
        <dsp:cNvSpPr/>
      </dsp:nvSpPr>
      <dsp:spPr>
        <a:xfrm>
          <a:off x="814922" y="11069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Seksualiteit</a:t>
          </a:r>
          <a:r>
            <a:rPr lang="en-US" sz="3000" kern="1200" dirty="0"/>
            <a:t> in </a:t>
          </a:r>
          <a:r>
            <a:rPr lang="en-US" sz="3000" kern="1200" dirty="0" err="1"/>
            <a:t>woonzorgcentra</a:t>
          </a:r>
          <a:endParaRPr lang="en-US" sz="3000" kern="1200" dirty="0"/>
        </a:p>
      </dsp:txBody>
      <dsp:txXfrm>
        <a:off x="814922" y="1106911"/>
        <a:ext cx="7458141" cy="553677"/>
      </dsp:txXfrm>
    </dsp:sp>
    <dsp:sp modelId="{33B76960-6E72-134C-8B46-789B1C02BA03}">
      <dsp:nvSpPr>
        <dsp:cNvPr id="0" name=""/>
        <dsp:cNvSpPr/>
      </dsp:nvSpPr>
      <dsp:spPr>
        <a:xfrm>
          <a:off x="468874" y="10377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5F3-6105-7C40-9DEB-B1049ACA8288}">
      <dsp:nvSpPr>
        <dsp:cNvPr id="0" name=""/>
        <dsp:cNvSpPr/>
      </dsp:nvSpPr>
      <dsp:spPr>
        <a:xfrm>
          <a:off x="936692" y="1937161"/>
          <a:ext cx="733637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Een</a:t>
          </a:r>
          <a:r>
            <a:rPr lang="en-US" sz="3000" kern="1200" dirty="0"/>
            <a:t> </a:t>
          </a:r>
          <a:r>
            <a:rPr lang="en-US" sz="3000" kern="1200" dirty="0" err="1"/>
            <a:t>anthropologisch</a:t>
          </a:r>
          <a:r>
            <a:rPr lang="en-US" sz="3000" kern="1200" dirty="0"/>
            <a:t> </a:t>
          </a:r>
          <a:r>
            <a:rPr lang="en-US" sz="3000" kern="1200" dirty="0" err="1"/>
            <a:t>kader</a:t>
          </a:r>
          <a:endParaRPr lang="en-US" sz="3000" kern="1200" dirty="0"/>
        </a:p>
      </dsp:txBody>
      <dsp:txXfrm>
        <a:off x="936692" y="1937161"/>
        <a:ext cx="7336371" cy="553677"/>
      </dsp:txXfrm>
    </dsp:sp>
    <dsp:sp modelId="{3F5691CF-91B0-6A4F-A924-DD8E71BC2611}">
      <dsp:nvSpPr>
        <dsp:cNvPr id="0" name=""/>
        <dsp:cNvSpPr/>
      </dsp:nvSpPr>
      <dsp:spPr>
        <a:xfrm>
          <a:off x="590644" y="18679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9A73-C992-A945-9B4C-D1EA82EBAAEE}">
      <dsp:nvSpPr>
        <dsp:cNvPr id="0" name=""/>
        <dsp:cNvSpPr/>
      </dsp:nvSpPr>
      <dsp:spPr>
        <a:xfrm>
          <a:off x="814922" y="27674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Ethische</a:t>
          </a:r>
          <a:r>
            <a:rPr lang="en-US" sz="3000" kern="1200" dirty="0"/>
            <a:t> </a:t>
          </a:r>
          <a:r>
            <a:rPr lang="en-US" sz="3000" kern="1200" dirty="0" err="1"/>
            <a:t>implicaties</a:t>
          </a:r>
          <a:endParaRPr lang="en-US" sz="3000" kern="1200" dirty="0"/>
        </a:p>
      </dsp:txBody>
      <dsp:txXfrm>
        <a:off x="814922" y="2767411"/>
        <a:ext cx="7458141" cy="553677"/>
      </dsp:txXfrm>
    </dsp:sp>
    <dsp:sp modelId="{6E2A1EED-DE94-9545-ABEC-93B1B2BBF88C}">
      <dsp:nvSpPr>
        <dsp:cNvPr id="0" name=""/>
        <dsp:cNvSpPr/>
      </dsp:nvSpPr>
      <dsp:spPr>
        <a:xfrm>
          <a:off x="468874" y="26982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E9421-68BA-C14B-A49B-A3042D5CB07F}">
      <dsp:nvSpPr>
        <dsp:cNvPr id="0" name=""/>
        <dsp:cNvSpPr/>
      </dsp:nvSpPr>
      <dsp:spPr>
        <a:xfrm>
          <a:off x="418174" y="3597661"/>
          <a:ext cx="7854890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Besluiten</a:t>
          </a:r>
          <a:endParaRPr lang="en-US" sz="3000" kern="1200" dirty="0"/>
        </a:p>
      </dsp:txBody>
      <dsp:txXfrm>
        <a:off x="418174" y="3597661"/>
        <a:ext cx="7854890" cy="553677"/>
      </dsp:txXfrm>
    </dsp:sp>
    <dsp:sp modelId="{5B4D1245-FC03-FD47-89C0-8740EB3BD1A4}">
      <dsp:nvSpPr>
        <dsp:cNvPr id="0" name=""/>
        <dsp:cNvSpPr/>
      </dsp:nvSpPr>
      <dsp:spPr>
        <a:xfrm>
          <a:off x="72125" y="35284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981-5476-C94B-94E6-2C0F78AB148B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0040-1EBB-664B-9808-73ECF4745A30}">
      <dsp:nvSpPr>
        <dsp:cNvPr id="0" name=""/>
        <dsp:cNvSpPr/>
      </dsp:nvSpPr>
      <dsp:spPr>
        <a:xfrm>
          <a:off x="418174" y="276661"/>
          <a:ext cx="7854890" cy="55367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Voorafgaande</a:t>
          </a:r>
          <a:r>
            <a:rPr lang="en-US" sz="3000" kern="1200" dirty="0"/>
            <a:t> </a:t>
          </a:r>
          <a:r>
            <a:rPr lang="en-US" sz="3000" kern="1200" dirty="0" err="1"/>
            <a:t>beschouwingen</a:t>
          </a:r>
          <a:endParaRPr lang="en-US" sz="3000" kern="1200" dirty="0"/>
        </a:p>
      </dsp:txBody>
      <dsp:txXfrm>
        <a:off x="418174" y="276661"/>
        <a:ext cx="7854890" cy="553677"/>
      </dsp:txXfrm>
    </dsp:sp>
    <dsp:sp modelId="{C9E3C5F4-C489-144C-9308-EA026CAD19C0}">
      <dsp:nvSpPr>
        <dsp:cNvPr id="0" name=""/>
        <dsp:cNvSpPr/>
      </dsp:nvSpPr>
      <dsp:spPr>
        <a:xfrm>
          <a:off x="72125" y="207451"/>
          <a:ext cx="692096" cy="692096"/>
        </a:xfrm>
        <a:prstGeom prst="ellips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5BD2-219A-D54D-A3C2-A32C4DE8E63F}">
      <dsp:nvSpPr>
        <dsp:cNvPr id="0" name=""/>
        <dsp:cNvSpPr/>
      </dsp:nvSpPr>
      <dsp:spPr>
        <a:xfrm>
          <a:off x="814922" y="1106911"/>
          <a:ext cx="7458141" cy="553677"/>
        </a:xfrm>
        <a:prstGeom prst="rect">
          <a:avLst/>
        </a:prstGeom>
        <a:solidFill>
          <a:srgbClr val="B1DA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Seksualiteit</a:t>
          </a:r>
          <a:r>
            <a:rPr lang="en-US" sz="3000" kern="1200" dirty="0"/>
            <a:t> in </a:t>
          </a:r>
          <a:r>
            <a:rPr lang="en-US" sz="3000" kern="1200" dirty="0" err="1"/>
            <a:t>woonzorgcentra</a:t>
          </a:r>
          <a:endParaRPr lang="en-US" sz="3000" kern="1200" dirty="0"/>
        </a:p>
      </dsp:txBody>
      <dsp:txXfrm>
        <a:off x="814922" y="1106911"/>
        <a:ext cx="7458141" cy="553677"/>
      </dsp:txXfrm>
    </dsp:sp>
    <dsp:sp modelId="{33B76960-6E72-134C-8B46-789B1C02BA03}">
      <dsp:nvSpPr>
        <dsp:cNvPr id="0" name=""/>
        <dsp:cNvSpPr/>
      </dsp:nvSpPr>
      <dsp:spPr>
        <a:xfrm>
          <a:off x="468874" y="1037701"/>
          <a:ext cx="692096" cy="692096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5F3-6105-7C40-9DEB-B1049ACA8288}">
      <dsp:nvSpPr>
        <dsp:cNvPr id="0" name=""/>
        <dsp:cNvSpPr/>
      </dsp:nvSpPr>
      <dsp:spPr>
        <a:xfrm>
          <a:off x="936692" y="1937161"/>
          <a:ext cx="733637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Anthropologisch-ethisch</a:t>
          </a:r>
          <a:r>
            <a:rPr lang="en-US" sz="3000" kern="1200" dirty="0"/>
            <a:t> </a:t>
          </a:r>
          <a:r>
            <a:rPr lang="en-US" sz="3000" kern="1200" dirty="0" err="1"/>
            <a:t>kader</a:t>
          </a:r>
          <a:endParaRPr lang="en-US" sz="3000" kern="1200" dirty="0"/>
        </a:p>
      </dsp:txBody>
      <dsp:txXfrm>
        <a:off x="936692" y="1937161"/>
        <a:ext cx="7336371" cy="553677"/>
      </dsp:txXfrm>
    </dsp:sp>
    <dsp:sp modelId="{3F5691CF-91B0-6A4F-A924-DD8E71BC2611}">
      <dsp:nvSpPr>
        <dsp:cNvPr id="0" name=""/>
        <dsp:cNvSpPr/>
      </dsp:nvSpPr>
      <dsp:spPr>
        <a:xfrm>
          <a:off x="590644" y="18679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9A73-C992-A945-9B4C-D1EA82EBAAEE}">
      <dsp:nvSpPr>
        <dsp:cNvPr id="0" name=""/>
        <dsp:cNvSpPr/>
      </dsp:nvSpPr>
      <dsp:spPr>
        <a:xfrm>
          <a:off x="814922" y="27674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Ethische</a:t>
          </a:r>
          <a:r>
            <a:rPr lang="en-US" sz="3000" kern="1200" dirty="0"/>
            <a:t> </a:t>
          </a:r>
          <a:r>
            <a:rPr lang="en-US" sz="3000" kern="1200" dirty="0" err="1"/>
            <a:t>implicaties</a:t>
          </a:r>
          <a:endParaRPr lang="en-US" sz="3000" kern="1200" dirty="0"/>
        </a:p>
      </dsp:txBody>
      <dsp:txXfrm>
        <a:off x="814922" y="2767411"/>
        <a:ext cx="7458141" cy="553677"/>
      </dsp:txXfrm>
    </dsp:sp>
    <dsp:sp modelId="{6E2A1EED-DE94-9545-ABEC-93B1B2BBF88C}">
      <dsp:nvSpPr>
        <dsp:cNvPr id="0" name=""/>
        <dsp:cNvSpPr/>
      </dsp:nvSpPr>
      <dsp:spPr>
        <a:xfrm>
          <a:off x="468874" y="26982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E9421-68BA-C14B-A49B-A3042D5CB07F}">
      <dsp:nvSpPr>
        <dsp:cNvPr id="0" name=""/>
        <dsp:cNvSpPr/>
      </dsp:nvSpPr>
      <dsp:spPr>
        <a:xfrm>
          <a:off x="418174" y="3597661"/>
          <a:ext cx="7854890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Besluiten</a:t>
          </a:r>
          <a:endParaRPr lang="en-US" sz="3000" kern="1200" dirty="0"/>
        </a:p>
      </dsp:txBody>
      <dsp:txXfrm>
        <a:off x="418174" y="3597661"/>
        <a:ext cx="7854890" cy="553677"/>
      </dsp:txXfrm>
    </dsp:sp>
    <dsp:sp modelId="{5B4D1245-FC03-FD47-89C0-8740EB3BD1A4}">
      <dsp:nvSpPr>
        <dsp:cNvPr id="0" name=""/>
        <dsp:cNvSpPr/>
      </dsp:nvSpPr>
      <dsp:spPr>
        <a:xfrm>
          <a:off x="72125" y="35284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981-5476-C94B-94E6-2C0F78AB148B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0040-1EBB-664B-9808-73ECF4745A30}">
      <dsp:nvSpPr>
        <dsp:cNvPr id="0" name=""/>
        <dsp:cNvSpPr/>
      </dsp:nvSpPr>
      <dsp:spPr>
        <a:xfrm>
          <a:off x="418174" y="276661"/>
          <a:ext cx="7854890" cy="55367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Voorafgaande</a:t>
          </a:r>
          <a:r>
            <a:rPr lang="en-US" sz="3000" kern="1200" dirty="0"/>
            <a:t> </a:t>
          </a:r>
          <a:r>
            <a:rPr lang="en-US" sz="3000" kern="1200" dirty="0" err="1"/>
            <a:t>beschouwingen</a:t>
          </a:r>
          <a:endParaRPr lang="en-US" sz="3000" kern="1200" dirty="0"/>
        </a:p>
      </dsp:txBody>
      <dsp:txXfrm>
        <a:off x="418174" y="276661"/>
        <a:ext cx="7854890" cy="553677"/>
      </dsp:txXfrm>
    </dsp:sp>
    <dsp:sp modelId="{C9E3C5F4-C489-144C-9308-EA026CAD19C0}">
      <dsp:nvSpPr>
        <dsp:cNvPr id="0" name=""/>
        <dsp:cNvSpPr/>
      </dsp:nvSpPr>
      <dsp:spPr>
        <a:xfrm>
          <a:off x="72125" y="207451"/>
          <a:ext cx="692096" cy="692096"/>
        </a:xfrm>
        <a:prstGeom prst="ellips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5BD2-219A-D54D-A3C2-A32C4DE8E63F}">
      <dsp:nvSpPr>
        <dsp:cNvPr id="0" name=""/>
        <dsp:cNvSpPr/>
      </dsp:nvSpPr>
      <dsp:spPr>
        <a:xfrm>
          <a:off x="814922" y="11069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Seksualiteit</a:t>
          </a:r>
          <a:r>
            <a:rPr lang="en-US" sz="3000" kern="1200" dirty="0"/>
            <a:t> in </a:t>
          </a:r>
          <a:r>
            <a:rPr lang="en-US" sz="3000" kern="1200" dirty="0" err="1"/>
            <a:t>woonzorgcentra</a:t>
          </a:r>
          <a:endParaRPr lang="en-US" sz="3000" kern="1200" dirty="0"/>
        </a:p>
      </dsp:txBody>
      <dsp:txXfrm>
        <a:off x="814922" y="1106911"/>
        <a:ext cx="7458141" cy="553677"/>
      </dsp:txXfrm>
    </dsp:sp>
    <dsp:sp modelId="{33B76960-6E72-134C-8B46-789B1C02BA03}">
      <dsp:nvSpPr>
        <dsp:cNvPr id="0" name=""/>
        <dsp:cNvSpPr/>
      </dsp:nvSpPr>
      <dsp:spPr>
        <a:xfrm>
          <a:off x="468874" y="10377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5F3-6105-7C40-9DEB-B1049ACA8288}">
      <dsp:nvSpPr>
        <dsp:cNvPr id="0" name=""/>
        <dsp:cNvSpPr/>
      </dsp:nvSpPr>
      <dsp:spPr>
        <a:xfrm>
          <a:off x="936692" y="1937161"/>
          <a:ext cx="7336371" cy="553677"/>
        </a:xfrm>
        <a:prstGeom prst="rect">
          <a:avLst/>
        </a:prstGeom>
        <a:solidFill>
          <a:srgbClr val="B1DA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Anthropologisch-ethisch</a:t>
          </a:r>
          <a:r>
            <a:rPr lang="en-US" sz="3000" kern="1200" dirty="0"/>
            <a:t> </a:t>
          </a:r>
          <a:r>
            <a:rPr lang="en-US" sz="3000" kern="1200" dirty="0" err="1"/>
            <a:t>kader</a:t>
          </a:r>
          <a:endParaRPr lang="en-US" sz="3000" kern="1200" dirty="0"/>
        </a:p>
      </dsp:txBody>
      <dsp:txXfrm>
        <a:off x="936692" y="1937161"/>
        <a:ext cx="7336371" cy="553677"/>
      </dsp:txXfrm>
    </dsp:sp>
    <dsp:sp modelId="{3F5691CF-91B0-6A4F-A924-DD8E71BC2611}">
      <dsp:nvSpPr>
        <dsp:cNvPr id="0" name=""/>
        <dsp:cNvSpPr/>
      </dsp:nvSpPr>
      <dsp:spPr>
        <a:xfrm>
          <a:off x="590644" y="1867951"/>
          <a:ext cx="692096" cy="692096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9A73-C992-A945-9B4C-D1EA82EBAAEE}">
      <dsp:nvSpPr>
        <dsp:cNvPr id="0" name=""/>
        <dsp:cNvSpPr/>
      </dsp:nvSpPr>
      <dsp:spPr>
        <a:xfrm>
          <a:off x="814922" y="27674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Ethische</a:t>
          </a:r>
          <a:r>
            <a:rPr lang="en-US" sz="3000" kern="1200" dirty="0"/>
            <a:t> </a:t>
          </a:r>
          <a:r>
            <a:rPr lang="en-US" sz="3000" kern="1200" dirty="0" err="1"/>
            <a:t>implicaties</a:t>
          </a:r>
          <a:endParaRPr lang="en-US" sz="3000" kern="1200" dirty="0"/>
        </a:p>
      </dsp:txBody>
      <dsp:txXfrm>
        <a:off x="814922" y="2767411"/>
        <a:ext cx="7458141" cy="553677"/>
      </dsp:txXfrm>
    </dsp:sp>
    <dsp:sp modelId="{6E2A1EED-DE94-9545-ABEC-93B1B2BBF88C}">
      <dsp:nvSpPr>
        <dsp:cNvPr id="0" name=""/>
        <dsp:cNvSpPr/>
      </dsp:nvSpPr>
      <dsp:spPr>
        <a:xfrm>
          <a:off x="468874" y="26982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E9421-68BA-C14B-A49B-A3042D5CB07F}">
      <dsp:nvSpPr>
        <dsp:cNvPr id="0" name=""/>
        <dsp:cNvSpPr/>
      </dsp:nvSpPr>
      <dsp:spPr>
        <a:xfrm>
          <a:off x="418174" y="3597661"/>
          <a:ext cx="7854890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Besluiten</a:t>
          </a:r>
          <a:endParaRPr lang="en-US" sz="3000" kern="1200" dirty="0"/>
        </a:p>
      </dsp:txBody>
      <dsp:txXfrm>
        <a:off x="418174" y="3597661"/>
        <a:ext cx="7854890" cy="553677"/>
      </dsp:txXfrm>
    </dsp:sp>
    <dsp:sp modelId="{5B4D1245-FC03-FD47-89C0-8740EB3BD1A4}">
      <dsp:nvSpPr>
        <dsp:cNvPr id="0" name=""/>
        <dsp:cNvSpPr/>
      </dsp:nvSpPr>
      <dsp:spPr>
        <a:xfrm>
          <a:off x="72125" y="35284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981-5476-C94B-94E6-2C0F78AB148B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0040-1EBB-664B-9808-73ECF4745A30}">
      <dsp:nvSpPr>
        <dsp:cNvPr id="0" name=""/>
        <dsp:cNvSpPr/>
      </dsp:nvSpPr>
      <dsp:spPr>
        <a:xfrm>
          <a:off x="418174" y="276661"/>
          <a:ext cx="7854890" cy="55367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Voorafgaande</a:t>
          </a:r>
          <a:r>
            <a:rPr lang="en-US" sz="3000" kern="1200" dirty="0"/>
            <a:t> </a:t>
          </a:r>
          <a:r>
            <a:rPr lang="en-US" sz="3000" kern="1200" dirty="0" err="1"/>
            <a:t>beschouwingen</a:t>
          </a:r>
          <a:endParaRPr lang="en-US" sz="3000" kern="1200" dirty="0"/>
        </a:p>
      </dsp:txBody>
      <dsp:txXfrm>
        <a:off x="418174" y="276661"/>
        <a:ext cx="7854890" cy="553677"/>
      </dsp:txXfrm>
    </dsp:sp>
    <dsp:sp modelId="{C9E3C5F4-C489-144C-9308-EA026CAD19C0}">
      <dsp:nvSpPr>
        <dsp:cNvPr id="0" name=""/>
        <dsp:cNvSpPr/>
      </dsp:nvSpPr>
      <dsp:spPr>
        <a:xfrm>
          <a:off x="72125" y="207451"/>
          <a:ext cx="692096" cy="692096"/>
        </a:xfrm>
        <a:prstGeom prst="ellips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5BD2-219A-D54D-A3C2-A32C4DE8E63F}">
      <dsp:nvSpPr>
        <dsp:cNvPr id="0" name=""/>
        <dsp:cNvSpPr/>
      </dsp:nvSpPr>
      <dsp:spPr>
        <a:xfrm>
          <a:off x="814922" y="11069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Seksualiteit</a:t>
          </a:r>
          <a:r>
            <a:rPr lang="en-US" sz="3000" kern="1200" dirty="0"/>
            <a:t> in </a:t>
          </a:r>
          <a:r>
            <a:rPr lang="en-US" sz="3000" kern="1200" dirty="0" err="1"/>
            <a:t>woonzorgcentra</a:t>
          </a:r>
          <a:endParaRPr lang="en-US" sz="3000" kern="1200" dirty="0"/>
        </a:p>
      </dsp:txBody>
      <dsp:txXfrm>
        <a:off x="814922" y="1106911"/>
        <a:ext cx="7458141" cy="553677"/>
      </dsp:txXfrm>
    </dsp:sp>
    <dsp:sp modelId="{33B76960-6E72-134C-8B46-789B1C02BA03}">
      <dsp:nvSpPr>
        <dsp:cNvPr id="0" name=""/>
        <dsp:cNvSpPr/>
      </dsp:nvSpPr>
      <dsp:spPr>
        <a:xfrm>
          <a:off x="468874" y="10377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5F3-6105-7C40-9DEB-B1049ACA8288}">
      <dsp:nvSpPr>
        <dsp:cNvPr id="0" name=""/>
        <dsp:cNvSpPr/>
      </dsp:nvSpPr>
      <dsp:spPr>
        <a:xfrm>
          <a:off x="936692" y="1937161"/>
          <a:ext cx="733637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Anthropologisch-ethisch</a:t>
          </a:r>
          <a:r>
            <a:rPr lang="en-US" sz="3000" kern="1200" dirty="0"/>
            <a:t> </a:t>
          </a:r>
          <a:r>
            <a:rPr lang="en-US" sz="3000" kern="1200" dirty="0" err="1"/>
            <a:t>kader</a:t>
          </a:r>
          <a:endParaRPr lang="en-US" sz="3000" kern="1200" dirty="0"/>
        </a:p>
      </dsp:txBody>
      <dsp:txXfrm>
        <a:off x="936692" y="1937161"/>
        <a:ext cx="7336371" cy="553677"/>
      </dsp:txXfrm>
    </dsp:sp>
    <dsp:sp modelId="{3F5691CF-91B0-6A4F-A924-DD8E71BC2611}">
      <dsp:nvSpPr>
        <dsp:cNvPr id="0" name=""/>
        <dsp:cNvSpPr/>
      </dsp:nvSpPr>
      <dsp:spPr>
        <a:xfrm>
          <a:off x="590644" y="18679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9A73-C992-A945-9B4C-D1EA82EBAAEE}">
      <dsp:nvSpPr>
        <dsp:cNvPr id="0" name=""/>
        <dsp:cNvSpPr/>
      </dsp:nvSpPr>
      <dsp:spPr>
        <a:xfrm>
          <a:off x="814922" y="2767411"/>
          <a:ext cx="7458141" cy="553677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Ethische</a:t>
          </a:r>
          <a:r>
            <a:rPr lang="en-US" sz="3000" kern="1200" dirty="0"/>
            <a:t> </a:t>
          </a:r>
          <a:r>
            <a:rPr lang="en-US" sz="3000" kern="1200" dirty="0" err="1"/>
            <a:t>implicaties</a:t>
          </a:r>
          <a:endParaRPr lang="en-US" sz="3000" kern="1200" dirty="0"/>
        </a:p>
      </dsp:txBody>
      <dsp:txXfrm>
        <a:off x="814922" y="2767411"/>
        <a:ext cx="7458141" cy="553677"/>
      </dsp:txXfrm>
    </dsp:sp>
    <dsp:sp modelId="{6E2A1EED-DE94-9545-ABEC-93B1B2BBF88C}">
      <dsp:nvSpPr>
        <dsp:cNvPr id="0" name=""/>
        <dsp:cNvSpPr/>
      </dsp:nvSpPr>
      <dsp:spPr>
        <a:xfrm>
          <a:off x="468874" y="2698201"/>
          <a:ext cx="692096" cy="692096"/>
        </a:xfrm>
        <a:prstGeom prst="ellipse">
          <a:avLst/>
        </a:prstGeom>
        <a:solidFill>
          <a:srgbClr val="B1DAFF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E9421-68BA-C14B-A49B-A3042D5CB07F}">
      <dsp:nvSpPr>
        <dsp:cNvPr id="0" name=""/>
        <dsp:cNvSpPr/>
      </dsp:nvSpPr>
      <dsp:spPr>
        <a:xfrm>
          <a:off x="418174" y="3597661"/>
          <a:ext cx="7854890" cy="55367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Besluiten</a:t>
          </a:r>
          <a:endParaRPr lang="en-US" sz="3000" kern="1200" dirty="0"/>
        </a:p>
      </dsp:txBody>
      <dsp:txXfrm>
        <a:off x="418174" y="3597661"/>
        <a:ext cx="7854890" cy="553677"/>
      </dsp:txXfrm>
    </dsp:sp>
    <dsp:sp modelId="{5B4D1245-FC03-FD47-89C0-8740EB3BD1A4}">
      <dsp:nvSpPr>
        <dsp:cNvPr id="0" name=""/>
        <dsp:cNvSpPr/>
      </dsp:nvSpPr>
      <dsp:spPr>
        <a:xfrm>
          <a:off x="72125" y="3528451"/>
          <a:ext cx="692096" cy="692096"/>
        </a:xfrm>
        <a:prstGeom prst="ellips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E60E-CD3D-3A4A-A86A-EB56CA252218}">
      <dsp:nvSpPr>
        <dsp:cNvPr id="0" name=""/>
        <dsp:cNvSpPr/>
      </dsp:nvSpPr>
      <dsp:spPr>
        <a:xfrm>
          <a:off x="508000" y="1015999"/>
          <a:ext cx="3048000" cy="3048000"/>
        </a:xfrm>
        <a:prstGeom prst="ellipse">
          <a:avLst/>
        </a:prstGeom>
        <a:solidFill>
          <a:schemeClr val="accent4">
            <a:hueOff val="-10366536"/>
            <a:satOff val="0"/>
            <a:lumOff val="2902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20D40-4E72-4548-90B8-101447DFC426}">
      <dsp:nvSpPr>
        <dsp:cNvPr id="0" name=""/>
        <dsp:cNvSpPr/>
      </dsp:nvSpPr>
      <dsp:spPr>
        <a:xfrm>
          <a:off x="943610" y="1451610"/>
          <a:ext cx="2176780" cy="2176780"/>
        </a:xfrm>
        <a:prstGeom prst="ellipse">
          <a:avLst/>
        </a:prstGeom>
        <a:solidFill>
          <a:schemeClr val="accent4">
            <a:hueOff val="-6911024"/>
            <a:satOff val="0"/>
            <a:lumOff val="1934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1A8FF-1945-C348-8C2A-FFEA227B44C4}">
      <dsp:nvSpPr>
        <dsp:cNvPr id="0" name=""/>
        <dsp:cNvSpPr/>
      </dsp:nvSpPr>
      <dsp:spPr>
        <a:xfrm>
          <a:off x="1378966" y="1886966"/>
          <a:ext cx="1306067" cy="1306067"/>
        </a:xfrm>
        <a:prstGeom prst="ellipse">
          <a:avLst/>
        </a:prstGeom>
        <a:solidFill>
          <a:schemeClr val="accent4">
            <a:hueOff val="-3455512"/>
            <a:satOff val="0"/>
            <a:lumOff val="967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349C3-3367-1F4B-84A9-78B08B18608B}">
      <dsp:nvSpPr>
        <dsp:cNvPr id="0" name=""/>
        <dsp:cNvSpPr/>
      </dsp:nvSpPr>
      <dsp:spPr>
        <a:xfrm>
          <a:off x="1814322" y="2322321"/>
          <a:ext cx="435356" cy="435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A694F-4EEA-604F-8F1C-328261C5E04E}">
      <dsp:nvSpPr>
        <dsp:cNvPr id="0" name=""/>
        <dsp:cNvSpPr/>
      </dsp:nvSpPr>
      <dsp:spPr>
        <a:xfrm>
          <a:off x="4064000" y="0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Persoonlijke</a:t>
          </a:r>
          <a:r>
            <a:rPr lang="en-US" sz="1400" kern="1200" dirty="0"/>
            <a:t> context</a:t>
          </a:r>
        </a:p>
      </dsp:txBody>
      <dsp:txXfrm>
        <a:off x="4064000" y="0"/>
        <a:ext cx="1524000" cy="728980"/>
      </dsp:txXfrm>
    </dsp:sp>
    <dsp:sp modelId="{E45F6399-BFB2-9340-B7AC-C9369E2F02E4}">
      <dsp:nvSpPr>
        <dsp:cNvPr id="0" name=""/>
        <dsp:cNvSpPr/>
      </dsp:nvSpPr>
      <dsp:spPr>
        <a:xfrm>
          <a:off x="3683000" y="364489"/>
          <a:ext cx="381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92D793-FC06-9749-86AA-CF293A9BFC21}">
      <dsp:nvSpPr>
        <dsp:cNvPr id="0" name=""/>
        <dsp:cNvSpPr/>
      </dsp:nvSpPr>
      <dsp:spPr>
        <a:xfrm rot="5400000">
          <a:off x="1767840" y="604519"/>
          <a:ext cx="2153920" cy="167640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98DE30-4969-FB4B-A2F5-BA56574CAF28}">
      <dsp:nvSpPr>
        <dsp:cNvPr id="0" name=""/>
        <dsp:cNvSpPr/>
      </dsp:nvSpPr>
      <dsp:spPr>
        <a:xfrm>
          <a:off x="4064000" y="72897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Relationele</a:t>
          </a:r>
          <a:r>
            <a:rPr lang="en-US" sz="1400" kern="1200" dirty="0"/>
            <a:t> context</a:t>
          </a:r>
        </a:p>
      </dsp:txBody>
      <dsp:txXfrm>
        <a:off x="4064000" y="728979"/>
        <a:ext cx="1524000" cy="728980"/>
      </dsp:txXfrm>
    </dsp:sp>
    <dsp:sp modelId="{9392B389-D334-D94F-9FF3-2B974E38CFB8}">
      <dsp:nvSpPr>
        <dsp:cNvPr id="0" name=""/>
        <dsp:cNvSpPr/>
      </dsp:nvSpPr>
      <dsp:spPr>
        <a:xfrm>
          <a:off x="3683000" y="1093469"/>
          <a:ext cx="381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9B6D4B-0500-B248-AF1D-CC8592FA1524}">
      <dsp:nvSpPr>
        <dsp:cNvPr id="0" name=""/>
        <dsp:cNvSpPr/>
      </dsp:nvSpPr>
      <dsp:spPr>
        <a:xfrm rot="5400000">
          <a:off x="2140712" y="1321561"/>
          <a:ext cx="1768856" cy="131318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9889D2-F9C3-9E49-B959-9308ED3A1F14}">
      <dsp:nvSpPr>
        <dsp:cNvPr id="0" name=""/>
        <dsp:cNvSpPr/>
      </dsp:nvSpPr>
      <dsp:spPr>
        <a:xfrm>
          <a:off x="4064000" y="145795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Organisatorische</a:t>
          </a:r>
          <a:r>
            <a:rPr lang="en-US" sz="1400" kern="1200" dirty="0"/>
            <a:t> context</a:t>
          </a:r>
        </a:p>
      </dsp:txBody>
      <dsp:txXfrm>
        <a:off x="4064000" y="1457959"/>
        <a:ext cx="1524000" cy="728980"/>
      </dsp:txXfrm>
    </dsp:sp>
    <dsp:sp modelId="{FA3E750D-D9D3-5643-92EE-5D5B2591D97F}">
      <dsp:nvSpPr>
        <dsp:cNvPr id="0" name=""/>
        <dsp:cNvSpPr/>
      </dsp:nvSpPr>
      <dsp:spPr>
        <a:xfrm>
          <a:off x="3683000" y="1822449"/>
          <a:ext cx="381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CF0ABB-4248-F940-9A86-E64C56775CAF}">
      <dsp:nvSpPr>
        <dsp:cNvPr id="0" name=""/>
        <dsp:cNvSpPr/>
      </dsp:nvSpPr>
      <dsp:spPr>
        <a:xfrm rot="5400000">
          <a:off x="2501646" y="1989835"/>
          <a:ext cx="1349248" cy="101346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FDAD6B-F281-D045-85F7-3077336450A8}">
      <dsp:nvSpPr>
        <dsp:cNvPr id="0" name=""/>
        <dsp:cNvSpPr/>
      </dsp:nvSpPr>
      <dsp:spPr>
        <a:xfrm>
          <a:off x="4064000" y="2186939"/>
          <a:ext cx="1524000" cy="72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Sociale</a:t>
          </a:r>
          <a:r>
            <a:rPr lang="en-US" sz="1400" kern="1200" dirty="0"/>
            <a:t> context</a:t>
          </a:r>
        </a:p>
      </dsp:txBody>
      <dsp:txXfrm>
        <a:off x="4064000" y="2186939"/>
        <a:ext cx="1524000" cy="728980"/>
      </dsp:txXfrm>
    </dsp:sp>
    <dsp:sp modelId="{5BDDA6B0-5CB6-364F-B1DB-312A86255FE9}">
      <dsp:nvSpPr>
        <dsp:cNvPr id="0" name=""/>
        <dsp:cNvSpPr/>
      </dsp:nvSpPr>
      <dsp:spPr>
        <a:xfrm>
          <a:off x="3683000" y="2551429"/>
          <a:ext cx="381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7AC85-C8C4-F84E-A7B9-D98E7252DDDE}">
      <dsp:nvSpPr>
        <dsp:cNvPr id="0" name=""/>
        <dsp:cNvSpPr/>
      </dsp:nvSpPr>
      <dsp:spPr>
        <a:xfrm rot="5400000">
          <a:off x="2863443" y="2660751"/>
          <a:ext cx="927404" cy="70815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04981-5476-C94B-94E6-2C0F78AB148B}">
      <dsp:nvSpPr>
        <dsp:cNvPr id="0" name=""/>
        <dsp:cNvSpPr/>
      </dsp:nvSpPr>
      <dsp:spPr>
        <a:xfrm>
          <a:off x="-5006158" y="-767015"/>
          <a:ext cx="5962032" cy="59620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0040-1EBB-664B-9808-73ECF4745A30}">
      <dsp:nvSpPr>
        <dsp:cNvPr id="0" name=""/>
        <dsp:cNvSpPr/>
      </dsp:nvSpPr>
      <dsp:spPr>
        <a:xfrm>
          <a:off x="418174" y="276661"/>
          <a:ext cx="7854890" cy="553677"/>
        </a:xfrm>
        <a:prstGeom prst="rect">
          <a:avLst/>
        </a:prstGeom>
        <a:solidFill>
          <a:srgbClr val="FF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Voorafgaande</a:t>
          </a:r>
          <a:r>
            <a:rPr lang="en-US" sz="3000" kern="1200" dirty="0"/>
            <a:t> </a:t>
          </a:r>
          <a:r>
            <a:rPr lang="en-US" sz="3000" kern="1200" dirty="0" err="1"/>
            <a:t>beschouwingen</a:t>
          </a:r>
          <a:endParaRPr lang="en-US" sz="3000" kern="1200" dirty="0"/>
        </a:p>
      </dsp:txBody>
      <dsp:txXfrm>
        <a:off x="418174" y="276661"/>
        <a:ext cx="7854890" cy="553677"/>
      </dsp:txXfrm>
    </dsp:sp>
    <dsp:sp modelId="{C9E3C5F4-C489-144C-9308-EA026CAD19C0}">
      <dsp:nvSpPr>
        <dsp:cNvPr id="0" name=""/>
        <dsp:cNvSpPr/>
      </dsp:nvSpPr>
      <dsp:spPr>
        <a:xfrm>
          <a:off x="72125" y="207451"/>
          <a:ext cx="692096" cy="692096"/>
        </a:xfrm>
        <a:prstGeom prst="ellipse">
          <a:avLst/>
        </a:pr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E5BD2-219A-D54D-A3C2-A32C4DE8E63F}">
      <dsp:nvSpPr>
        <dsp:cNvPr id="0" name=""/>
        <dsp:cNvSpPr/>
      </dsp:nvSpPr>
      <dsp:spPr>
        <a:xfrm>
          <a:off x="814922" y="11069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Seksualiteit</a:t>
          </a:r>
          <a:r>
            <a:rPr lang="en-US" sz="3000" kern="1200" dirty="0"/>
            <a:t> in </a:t>
          </a:r>
          <a:r>
            <a:rPr lang="en-US" sz="3000" kern="1200" dirty="0" err="1"/>
            <a:t>woonzorgcentrum</a:t>
          </a:r>
          <a:endParaRPr lang="en-US" sz="3000" kern="1200" dirty="0"/>
        </a:p>
      </dsp:txBody>
      <dsp:txXfrm>
        <a:off x="814922" y="1106911"/>
        <a:ext cx="7458141" cy="553677"/>
      </dsp:txXfrm>
    </dsp:sp>
    <dsp:sp modelId="{33B76960-6E72-134C-8B46-789B1C02BA03}">
      <dsp:nvSpPr>
        <dsp:cNvPr id="0" name=""/>
        <dsp:cNvSpPr/>
      </dsp:nvSpPr>
      <dsp:spPr>
        <a:xfrm>
          <a:off x="468874" y="10377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9C5F3-6105-7C40-9DEB-B1049ACA8288}">
      <dsp:nvSpPr>
        <dsp:cNvPr id="0" name=""/>
        <dsp:cNvSpPr/>
      </dsp:nvSpPr>
      <dsp:spPr>
        <a:xfrm>
          <a:off x="863622" y="2006991"/>
          <a:ext cx="733637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Anthropologisch-ethisch</a:t>
          </a:r>
          <a:r>
            <a:rPr lang="en-US" sz="3000" kern="1200" dirty="0"/>
            <a:t> </a:t>
          </a:r>
          <a:r>
            <a:rPr lang="en-US" sz="3000" kern="1200" dirty="0" err="1"/>
            <a:t>kader</a:t>
          </a:r>
          <a:endParaRPr lang="en-US" sz="3000" kern="1200" dirty="0"/>
        </a:p>
      </dsp:txBody>
      <dsp:txXfrm>
        <a:off x="863622" y="2006991"/>
        <a:ext cx="7336371" cy="553677"/>
      </dsp:txXfrm>
    </dsp:sp>
    <dsp:sp modelId="{3F5691CF-91B0-6A4F-A924-DD8E71BC2611}">
      <dsp:nvSpPr>
        <dsp:cNvPr id="0" name=""/>
        <dsp:cNvSpPr/>
      </dsp:nvSpPr>
      <dsp:spPr>
        <a:xfrm>
          <a:off x="590644" y="186795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9A73-C992-A945-9B4C-D1EA82EBAAEE}">
      <dsp:nvSpPr>
        <dsp:cNvPr id="0" name=""/>
        <dsp:cNvSpPr/>
      </dsp:nvSpPr>
      <dsp:spPr>
        <a:xfrm>
          <a:off x="814922" y="2767411"/>
          <a:ext cx="7458141" cy="55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Ethische</a:t>
          </a:r>
          <a:r>
            <a:rPr lang="en-US" sz="3000" kern="1200" dirty="0"/>
            <a:t> </a:t>
          </a:r>
          <a:r>
            <a:rPr lang="en-US" sz="3000" kern="1200" dirty="0" err="1"/>
            <a:t>implicaties</a:t>
          </a:r>
          <a:endParaRPr lang="en-US" sz="3000" kern="1200" dirty="0"/>
        </a:p>
      </dsp:txBody>
      <dsp:txXfrm>
        <a:off x="814922" y="2767411"/>
        <a:ext cx="7458141" cy="553677"/>
      </dsp:txXfrm>
    </dsp:sp>
    <dsp:sp modelId="{6E2A1EED-DE94-9545-ABEC-93B1B2BBF88C}">
      <dsp:nvSpPr>
        <dsp:cNvPr id="0" name=""/>
        <dsp:cNvSpPr/>
      </dsp:nvSpPr>
      <dsp:spPr>
        <a:xfrm>
          <a:off x="468874" y="2698201"/>
          <a:ext cx="692096" cy="692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E9421-68BA-C14B-A49B-A3042D5CB07F}">
      <dsp:nvSpPr>
        <dsp:cNvPr id="0" name=""/>
        <dsp:cNvSpPr/>
      </dsp:nvSpPr>
      <dsp:spPr>
        <a:xfrm>
          <a:off x="418174" y="3597661"/>
          <a:ext cx="7854890" cy="553677"/>
        </a:xfrm>
        <a:prstGeom prst="rect">
          <a:avLst/>
        </a:prstGeom>
        <a:solidFill>
          <a:srgbClr val="B1DA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Besluiten</a:t>
          </a:r>
          <a:endParaRPr lang="en-US" sz="3000" kern="1200" dirty="0"/>
        </a:p>
      </dsp:txBody>
      <dsp:txXfrm>
        <a:off x="418174" y="3597661"/>
        <a:ext cx="7854890" cy="553677"/>
      </dsp:txXfrm>
    </dsp:sp>
    <dsp:sp modelId="{5B4D1245-FC03-FD47-89C0-8740EB3BD1A4}">
      <dsp:nvSpPr>
        <dsp:cNvPr id="0" name=""/>
        <dsp:cNvSpPr/>
      </dsp:nvSpPr>
      <dsp:spPr>
        <a:xfrm>
          <a:off x="72125" y="3528451"/>
          <a:ext cx="692096" cy="692096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29/08/2023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3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3" y="4665002"/>
            <a:ext cx="5709333" cy="4470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6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339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61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29/08/2023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nl-BE" sz="3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lang="nl-NL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lang="nl-NL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lang="nl-NL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6000" y="2636912"/>
            <a:ext cx="5580000" cy="1251088"/>
          </a:xfrm>
        </p:spPr>
        <p:txBody>
          <a:bodyPr/>
          <a:lstStyle/>
          <a:p>
            <a:r>
              <a:rPr lang="nl-BE" dirty="0"/>
              <a:t>Intimiteit en seksualiteit bij ouderen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6000" y="4581128"/>
            <a:ext cx="5580000" cy="1080000"/>
          </a:xfrm>
        </p:spPr>
        <p:txBody>
          <a:bodyPr/>
          <a:lstStyle/>
          <a:p>
            <a:pPr algn="r"/>
            <a:r>
              <a:rPr lang="nl-BE" dirty="0"/>
              <a:t>Prof. Dr. Chris Gastmans </a:t>
            </a:r>
          </a:p>
          <a:p>
            <a:pPr algn="r"/>
            <a:endParaRPr lang="nl-BE" dirty="0"/>
          </a:p>
          <a:p>
            <a:pPr algn="r"/>
            <a:r>
              <a:rPr lang="nl-BE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181218"/>
              </p:ext>
            </p:extLst>
          </p:nvPr>
        </p:nvGraphicFramePr>
        <p:xfrm>
          <a:off x="692400" y="15023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45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Ethische</a:t>
            </a:r>
            <a:r>
              <a:rPr lang="en-US" dirty="0"/>
              <a:t> </a:t>
            </a:r>
            <a:r>
              <a:rPr lang="en-US" dirty="0" err="1"/>
              <a:t>legitimatie</a:t>
            </a:r>
            <a:r>
              <a:rPr lang="en-US" dirty="0"/>
              <a:t> van </a:t>
            </a:r>
            <a:r>
              <a:rPr lang="en-US" dirty="0" err="1"/>
              <a:t>seksualiteit</a:t>
            </a:r>
            <a:r>
              <a:rPr lang="en-US" dirty="0"/>
              <a:t> door </a:t>
            </a:r>
            <a:r>
              <a:rPr lang="en-US" dirty="0" err="1"/>
              <a:t>geïnformeerde</a:t>
            </a:r>
            <a:r>
              <a:rPr lang="en-US" dirty="0"/>
              <a:t> </a:t>
            </a:r>
            <a:r>
              <a:rPr lang="en-US" dirty="0" err="1"/>
              <a:t>toestemming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Exclusief</a:t>
            </a:r>
            <a:r>
              <a:rPr lang="en-US" sz="2000" dirty="0"/>
              <a:t> </a:t>
            </a:r>
            <a:r>
              <a:rPr lang="en-US" sz="2000" dirty="0" err="1"/>
              <a:t>gebaseerd</a:t>
            </a:r>
            <a:r>
              <a:rPr lang="en-US" sz="2000" dirty="0"/>
              <a:t> op </a:t>
            </a:r>
            <a:r>
              <a:rPr lang="en-US" sz="2000" dirty="0" err="1"/>
              <a:t>principesbenadering</a:t>
            </a:r>
            <a:r>
              <a:rPr lang="en-US" sz="2000" dirty="0"/>
              <a:t> (vb. Respect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autonomie</a:t>
            </a:r>
            <a:r>
              <a:rPr lang="en-US" sz="2000" dirty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Geïnformeerde</a:t>
            </a:r>
            <a:r>
              <a:rPr lang="en-US" sz="2000" dirty="0"/>
              <a:t> </a:t>
            </a:r>
            <a:r>
              <a:rPr lang="en-US" sz="2000" dirty="0" err="1"/>
              <a:t>toestemming</a:t>
            </a:r>
            <a:r>
              <a:rPr lang="en-US" sz="2000" dirty="0"/>
              <a:t>: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wilsbekwame</a:t>
            </a:r>
            <a:r>
              <a:rPr lang="en-US" sz="2000" dirty="0"/>
              <a:t> </a:t>
            </a:r>
            <a:r>
              <a:rPr lang="en-US" sz="2000" dirty="0" err="1"/>
              <a:t>personen</a:t>
            </a:r>
            <a:r>
              <a:rPr lang="en-US" sz="2000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/>
              <a:t>???: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wilsonbekwame</a:t>
            </a:r>
            <a:r>
              <a:rPr lang="en-US" sz="2000" dirty="0"/>
              <a:t> </a:t>
            </a:r>
            <a:r>
              <a:rPr lang="en-US" sz="2000" dirty="0" err="1"/>
              <a:t>personen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Scheiding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personen</a:t>
            </a:r>
            <a:r>
              <a:rPr lang="en-US" sz="2000" dirty="0"/>
              <a:t> met </a:t>
            </a:r>
            <a:r>
              <a:rPr lang="en-US" sz="2000" dirty="0" err="1"/>
              <a:t>dementie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‘</a:t>
            </a:r>
            <a:r>
              <a:rPr lang="en-US" sz="2000" dirty="0" err="1"/>
              <a:t>gezonde</a:t>
            </a:r>
            <a:r>
              <a:rPr lang="en-US" sz="2000" dirty="0"/>
              <a:t>’ </a:t>
            </a:r>
            <a:r>
              <a:rPr lang="en-US" sz="2000" dirty="0" err="1"/>
              <a:t>ouderen</a:t>
            </a:r>
            <a:r>
              <a:rPr lang="en-US" sz="2000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Nood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inclusief</a:t>
            </a:r>
            <a:r>
              <a:rPr lang="en-US" sz="2000" dirty="0"/>
              <a:t> </a:t>
            </a:r>
            <a:r>
              <a:rPr lang="en-US" sz="2000" dirty="0" err="1"/>
              <a:t>anthropologisch-ethisch</a:t>
            </a:r>
            <a:r>
              <a:rPr lang="en-US" sz="2000" dirty="0"/>
              <a:t> </a:t>
            </a:r>
            <a:r>
              <a:rPr lang="en-US" sz="2000" dirty="0" err="1"/>
              <a:t>kader</a:t>
            </a:r>
            <a:endParaRPr lang="en-US" sz="2000" dirty="0"/>
          </a:p>
          <a:p>
            <a:pPr marL="359637" lvl="1" indent="0">
              <a:buNone/>
            </a:pPr>
            <a:endParaRPr lang="en-US" sz="2000" dirty="0"/>
          </a:p>
          <a:p>
            <a:pPr marL="359637" lvl="1" indent="0">
              <a:buNone/>
            </a:pPr>
            <a:r>
              <a:rPr lang="en-US" sz="2000" dirty="0"/>
              <a:t> </a:t>
            </a:r>
          </a:p>
          <a:p>
            <a:pPr marL="359637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7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vreemde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Wij</a:t>
            </a:r>
            <a:r>
              <a:rPr lang="en-GB" dirty="0"/>
              <a:t> </a:t>
            </a:r>
            <a:r>
              <a:rPr lang="en-GB" dirty="0" err="1"/>
              <a:t>verstaan</a:t>
            </a:r>
            <a:r>
              <a:rPr lang="en-GB" dirty="0"/>
              <a:t> </a:t>
            </a:r>
            <a:r>
              <a:rPr lang="en-GB" dirty="0" err="1"/>
              <a:t>onszelf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volledig</a:t>
            </a:r>
            <a:r>
              <a:rPr lang="en-GB" dirty="0"/>
              <a:t>;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aspecten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onszelf</a:t>
            </a:r>
            <a:r>
              <a:rPr lang="en-GB" dirty="0"/>
              <a:t> die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ontsnappen</a:t>
            </a:r>
            <a:endParaRPr lang="en-GB" dirty="0"/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/>
              <a:t>We </a:t>
            </a:r>
            <a:r>
              <a:rPr lang="en-GB" dirty="0" err="1"/>
              <a:t>blijven</a:t>
            </a:r>
            <a:r>
              <a:rPr lang="en-GB" dirty="0"/>
              <a:t> ‘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vreemde</a:t>
            </a:r>
            <a:r>
              <a:rPr lang="en-GB" dirty="0"/>
              <a:t>’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onszelf</a:t>
            </a:r>
            <a:r>
              <a:rPr lang="en-GB" dirty="0"/>
              <a:t> (</a:t>
            </a:r>
            <a:r>
              <a:rPr lang="en-GB" dirty="0" err="1"/>
              <a:t>cfr</a:t>
            </a:r>
            <a:r>
              <a:rPr lang="en-GB" dirty="0"/>
              <a:t>. Spiegel-</a:t>
            </a:r>
            <a:r>
              <a:rPr lang="en-GB" dirty="0" err="1"/>
              <a:t>ervaring</a:t>
            </a:r>
            <a:r>
              <a:rPr lang="en-GB" dirty="0"/>
              <a:t>, </a:t>
            </a:r>
            <a:r>
              <a:rPr lang="en-GB" dirty="0" err="1"/>
              <a:t>zichzelf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herkennen</a:t>
            </a:r>
            <a:r>
              <a:rPr lang="en-GB" dirty="0"/>
              <a:t> in </a:t>
            </a:r>
            <a:r>
              <a:rPr lang="en-GB" dirty="0" err="1"/>
              <a:t>beelden</a:t>
            </a:r>
            <a:r>
              <a:rPr lang="en-GB" dirty="0"/>
              <a:t>, videotapes, </a:t>
            </a:r>
            <a:r>
              <a:rPr lang="en-GB" dirty="0" err="1"/>
              <a:t>stemgeluid</a:t>
            </a:r>
            <a:r>
              <a:rPr lang="en-GB" dirty="0"/>
              <a:t>)</a:t>
            </a:r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Wij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karakteristieken</a:t>
            </a:r>
            <a:r>
              <a:rPr lang="en-GB" dirty="0"/>
              <a:t> (e.g. </a:t>
            </a:r>
            <a:r>
              <a:rPr lang="en-GB" dirty="0" err="1"/>
              <a:t>cultuur</a:t>
            </a:r>
            <a:r>
              <a:rPr lang="en-GB" dirty="0"/>
              <a:t>, </a:t>
            </a:r>
            <a:r>
              <a:rPr lang="en-GB" dirty="0" err="1"/>
              <a:t>familie</a:t>
            </a:r>
            <a:r>
              <a:rPr lang="en-GB" dirty="0"/>
              <a:t>, </a:t>
            </a:r>
            <a:r>
              <a:rPr lang="en-GB" dirty="0" err="1"/>
              <a:t>geslacht</a:t>
            </a:r>
            <a:r>
              <a:rPr lang="en-GB" dirty="0"/>
              <a:t>, </a:t>
            </a:r>
            <a:r>
              <a:rPr lang="en-GB" dirty="0" err="1"/>
              <a:t>relationele</a:t>
            </a:r>
            <a:r>
              <a:rPr lang="en-GB" dirty="0"/>
              <a:t> </a:t>
            </a:r>
            <a:r>
              <a:rPr lang="en-GB" dirty="0" err="1"/>
              <a:t>geschiedenis</a:t>
            </a:r>
            <a:r>
              <a:rPr lang="en-GB" dirty="0"/>
              <a:t>, </a:t>
            </a:r>
            <a:r>
              <a:rPr lang="en-GB" dirty="0" err="1"/>
              <a:t>seksuele</a:t>
            </a:r>
            <a:r>
              <a:rPr lang="en-GB" dirty="0"/>
              <a:t> </a:t>
            </a:r>
            <a:r>
              <a:rPr lang="en-GB" dirty="0" err="1"/>
              <a:t>oriëntatie</a:t>
            </a:r>
            <a:r>
              <a:rPr lang="en-GB" dirty="0"/>
              <a:t>) </a:t>
            </a:r>
            <a:r>
              <a:rPr lang="en-GB" dirty="0" err="1"/>
              <a:t>waarvan</a:t>
            </a:r>
            <a:r>
              <a:rPr lang="en-GB" dirty="0"/>
              <a:t> we de </a:t>
            </a:r>
            <a:r>
              <a:rPr lang="en-GB" dirty="0" err="1"/>
              <a:t>betekenis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doorgronden</a:t>
            </a:r>
            <a:r>
              <a:rPr lang="en-GB" dirty="0"/>
              <a:t>  </a:t>
            </a:r>
          </a:p>
          <a:p>
            <a:pPr marL="612900" lvl="2" indent="-342900">
              <a:buSzPct val="110000"/>
              <a:buFont typeface="Wingdings" charset="2"/>
              <a:buChar char="q"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Seksualiteit</a:t>
            </a:r>
            <a:r>
              <a:rPr lang="en-GB" dirty="0"/>
              <a:t> </a:t>
            </a:r>
            <a:r>
              <a:rPr lang="en-GB" dirty="0" err="1"/>
              <a:t>blijft</a:t>
            </a:r>
            <a:r>
              <a:rPr lang="en-GB" dirty="0"/>
              <a:t> ‘</a:t>
            </a:r>
            <a:r>
              <a:rPr lang="en-GB" dirty="0" err="1"/>
              <a:t>vreemd</a:t>
            </a:r>
            <a:r>
              <a:rPr lang="en-GB" dirty="0"/>
              <a:t>’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laat</a:t>
            </a:r>
            <a:r>
              <a:rPr lang="en-GB" dirty="0"/>
              <a:t> </a:t>
            </a:r>
            <a:r>
              <a:rPr lang="en-GB" dirty="0" err="1"/>
              <a:t>zich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rationeel</a:t>
            </a:r>
            <a:r>
              <a:rPr lang="en-GB" dirty="0"/>
              <a:t> </a:t>
            </a:r>
            <a:r>
              <a:rPr lang="en-GB" dirty="0" err="1"/>
              <a:t>verklaren</a:t>
            </a:r>
            <a:endParaRPr lang="en-GB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Personen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ervaren</a:t>
            </a:r>
            <a:r>
              <a:rPr lang="en-GB" dirty="0"/>
              <a:t> de </a:t>
            </a:r>
            <a:r>
              <a:rPr lang="en-GB" dirty="0" err="1"/>
              <a:t>menselijke</a:t>
            </a:r>
            <a:r>
              <a:rPr lang="en-GB" dirty="0"/>
              <a:t> </a:t>
            </a:r>
            <a:r>
              <a:rPr lang="en-GB" dirty="0" err="1"/>
              <a:t>karakteristiek</a:t>
            </a:r>
            <a:r>
              <a:rPr lang="en-GB" dirty="0"/>
              <a:t> van ‘</a:t>
            </a:r>
            <a:r>
              <a:rPr lang="en-GB" dirty="0" err="1"/>
              <a:t>vreemd-zijn</a:t>
            </a:r>
            <a:r>
              <a:rPr lang="en-GB" dirty="0"/>
              <a:t>’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intensievere</a:t>
            </a:r>
            <a:r>
              <a:rPr lang="en-GB" dirty="0"/>
              <a:t> </a:t>
            </a:r>
            <a:r>
              <a:rPr lang="en-GB" dirty="0" err="1"/>
              <a:t>wijze</a:t>
            </a:r>
            <a:r>
              <a:rPr lang="en-GB" dirty="0"/>
              <a:t> </a:t>
            </a:r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(dis)continue </a:t>
            </a:r>
            <a:r>
              <a:rPr lang="en-US" dirty="0" err="1"/>
              <a:t>zelf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Dynamische</a:t>
            </a:r>
            <a:r>
              <a:rPr lang="en-GB" dirty="0"/>
              <a:t> spanning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continuïteit</a:t>
            </a:r>
            <a:r>
              <a:rPr lang="en-GB" dirty="0"/>
              <a:t> (</a:t>
            </a:r>
            <a:r>
              <a:rPr lang="en-GB" dirty="0" err="1"/>
              <a:t>jezelf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, </a:t>
            </a:r>
            <a:r>
              <a:rPr lang="en-GB" dirty="0" err="1"/>
              <a:t>identiteit</a:t>
            </a:r>
            <a:r>
              <a:rPr lang="en-GB" dirty="0"/>
              <a:t>, </a:t>
            </a:r>
            <a:r>
              <a:rPr lang="en-GB" dirty="0" err="1"/>
              <a:t>stabiliteit</a:t>
            </a:r>
            <a:r>
              <a:rPr lang="en-GB" dirty="0"/>
              <a:t>, …)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discontinuïteit</a:t>
            </a:r>
            <a:r>
              <a:rPr lang="en-GB" dirty="0"/>
              <a:t> (</a:t>
            </a:r>
            <a:r>
              <a:rPr lang="en-GB" dirty="0" err="1"/>
              <a:t>groeien</a:t>
            </a:r>
            <a:r>
              <a:rPr lang="en-GB" dirty="0"/>
              <a:t>, </a:t>
            </a:r>
            <a:r>
              <a:rPr lang="en-GB" dirty="0" err="1"/>
              <a:t>aanpassen</a:t>
            </a:r>
            <a:r>
              <a:rPr lang="en-GB" dirty="0"/>
              <a:t>, </a:t>
            </a:r>
            <a:r>
              <a:rPr lang="en-GB" dirty="0" err="1"/>
              <a:t>instabiliteit</a:t>
            </a:r>
            <a:r>
              <a:rPr lang="en-GB" dirty="0"/>
              <a:t>, …)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/>
              <a:t>Na 50 </a:t>
            </a:r>
            <a:r>
              <a:rPr lang="en-GB" dirty="0" err="1"/>
              <a:t>jaar</a:t>
            </a:r>
            <a:r>
              <a:rPr lang="en-GB" dirty="0"/>
              <a:t> </a:t>
            </a:r>
            <a:r>
              <a:rPr lang="en-GB" dirty="0" err="1"/>
              <a:t>huwelijk</a:t>
            </a:r>
            <a:r>
              <a:rPr lang="en-GB" dirty="0"/>
              <a:t> is je partner </a:t>
            </a:r>
            <a:r>
              <a:rPr lang="en-GB" dirty="0" err="1"/>
              <a:t>nog</a:t>
            </a:r>
            <a:r>
              <a:rPr lang="en-GB" dirty="0"/>
              <a:t> steeds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persoon</a:t>
            </a:r>
            <a:r>
              <a:rPr lang="en-GB" dirty="0"/>
              <a:t> … maar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iemand</a:t>
            </a:r>
            <a:r>
              <a:rPr lang="en-GB" dirty="0"/>
              <a:t> </a:t>
            </a:r>
            <a:r>
              <a:rPr lang="en-GB" dirty="0" err="1"/>
              <a:t>anders</a:t>
            </a:r>
            <a:endParaRPr lang="en-GB" dirty="0"/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Personen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ervaren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dramatische</a:t>
            </a:r>
            <a:r>
              <a:rPr lang="en-GB" dirty="0"/>
              <a:t> </a:t>
            </a:r>
            <a:r>
              <a:rPr lang="en-GB" dirty="0" err="1"/>
              <a:t>evolutie</a:t>
            </a:r>
            <a:r>
              <a:rPr lang="en-GB" dirty="0"/>
              <a:t> van </a:t>
            </a:r>
            <a:r>
              <a:rPr lang="en-GB" dirty="0" err="1"/>
              <a:t>discontinuïteit</a:t>
            </a:r>
            <a:r>
              <a:rPr lang="en-GB" dirty="0"/>
              <a:t> in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leven</a:t>
            </a:r>
            <a:r>
              <a:rPr lang="en-GB" dirty="0"/>
              <a:t>, maar </a:t>
            </a:r>
            <a:r>
              <a:rPr lang="en-GB" dirty="0" err="1"/>
              <a:t>toch</a:t>
            </a:r>
            <a:r>
              <a:rPr lang="en-GB" dirty="0"/>
              <a:t> </a:t>
            </a:r>
            <a:r>
              <a:rPr lang="en-GB" dirty="0" err="1"/>
              <a:t>blijft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stuk</a:t>
            </a:r>
            <a:r>
              <a:rPr lang="en-GB" dirty="0"/>
              <a:t> </a:t>
            </a:r>
            <a:r>
              <a:rPr lang="en-GB" dirty="0" err="1"/>
              <a:t>continuïteit</a:t>
            </a:r>
            <a:r>
              <a:rPr lang="en-GB" dirty="0"/>
              <a:t> over (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gebaar</a:t>
            </a:r>
            <a:r>
              <a:rPr lang="en-GB" dirty="0"/>
              <a:t>, 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vertrouwd</a:t>
            </a:r>
            <a:r>
              <a:rPr lang="en-GB" dirty="0"/>
              <a:t> </a:t>
            </a:r>
            <a:r>
              <a:rPr lang="en-GB" dirty="0" err="1"/>
              <a:t>stemgeluid</a:t>
            </a:r>
            <a:r>
              <a:rPr lang="en-GB" dirty="0"/>
              <a:t>, …)  </a:t>
            </a:r>
          </a:p>
          <a:p>
            <a:pPr marL="612900" lvl="2" indent="-342900">
              <a:buSzPct val="110000"/>
              <a:buFont typeface="Wingdings" charset="2"/>
              <a:buChar char="q"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Wilsonbekwame</a:t>
            </a:r>
            <a:r>
              <a:rPr lang="en-GB" dirty="0"/>
              <a:t> </a:t>
            </a:r>
            <a:r>
              <a:rPr lang="en-GB" dirty="0" err="1"/>
              <a:t>personen</a:t>
            </a:r>
            <a:r>
              <a:rPr lang="en-GB" dirty="0"/>
              <a:t>: </a:t>
            </a:r>
            <a:r>
              <a:rPr lang="en-GB" dirty="0" err="1"/>
              <a:t>nadruk</a:t>
            </a:r>
            <a:r>
              <a:rPr lang="en-GB" dirty="0"/>
              <a:t> op </a:t>
            </a:r>
            <a:r>
              <a:rPr lang="en-GB" dirty="0" err="1"/>
              <a:t>discontinuïteit</a:t>
            </a:r>
            <a:r>
              <a:rPr lang="en-GB" dirty="0"/>
              <a:t> (</a:t>
            </a:r>
            <a:r>
              <a:rPr lang="en-GB" dirty="0" err="1"/>
              <a:t>continuïteit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verwacht</a:t>
            </a:r>
            <a:r>
              <a:rPr lang="en-GB" dirty="0"/>
              <a:t>)</a:t>
            </a:r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Wilsbekwame</a:t>
            </a:r>
            <a:r>
              <a:rPr lang="en-GB" dirty="0"/>
              <a:t> </a:t>
            </a:r>
            <a:r>
              <a:rPr lang="en-GB" dirty="0" err="1"/>
              <a:t>personen</a:t>
            </a:r>
            <a:r>
              <a:rPr lang="en-GB" dirty="0"/>
              <a:t>: </a:t>
            </a:r>
            <a:r>
              <a:rPr lang="en-GB" dirty="0" err="1"/>
              <a:t>nadruk</a:t>
            </a:r>
            <a:r>
              <a:rPr lang="en-GB" dirty="0"/>
              <a:t> op </a:t>
            </a:r>
            <a:r>
              <a:rPr lang="en-GB" dirty="0" err="1"/>
              <a:t>continuïteit</a:t>
            </a:r>
            <a:r>
              <a:rPr lang="en-GB" dirty="0"/>
              <a:t> (</a:t>
            </a:r>
            <a:r>
              <a:rPr lang="en-GB" dirty="0" err="1"/>
              <a:t>discontinuïteit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verwacht</a:t>
            </a:r>
            <a:r>
              <a:rPr lang="en-GB" dirty="0"/>
              <a:t>) </a:t>
            </a:r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1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belichaamde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Mensen</a:t>
            </a:r>
            <a:r>
              <a:rPr lang="en-GB" dirty="0"/>
              <a:t> ‘</a:t>
            </a:r>
            <a:r>
              <a:rPr lang="en-GB" dirty="0" err="1"/>
              <a:t>hebben</a:t>
            </a:r>
            <a:r>
              <a:rPr lang="en-GB" dirty="0"/>
              <a:t>’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lichaam</a:t>
            </a:r>
            <a:r>
              <a:rPr lang="en-GB" dirty="0"/>
              <a:t>, ze ‘</a:t>
            </a:r>
            <a:r>
              <a:rPr lang="en-GB" dirty="0" err="1"/>
              <a:t>zijn</a:t>
            </a:r>
            <a:r>
              <a:rPr lang="en-GB" dirty="0"/>
              <a:t>’ </a:t>
            </a:r>
            <a:r>
              <a:rPr lang="en-GB" dirty="0" err="1"/>
              <a:t>lichamelijk</a:t>
            </a:r>
            <a:endParaRPr lang="en-GB" dirty="0"/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Mensen</a:t>
            </a:r>
            <a:r>
              <a:rPr lang="en-GB" dirty="0"/>
              <a:t> </a:t>
            </a:r>
            <a:r>
              <a:rPr lang="en-GB" dirty="0" err="1"/>
              <a:t>ervaren</a:t>
            </a:r>
            <a:r>
              <a:rPr lang="en-GB" dirty="0"/>
              <a:t> de </a:t>
            </a:r>
            <a:r>
              <a:rPr lang="en-GB" dirty="0" err="1"/>
              <a:t>externe</a:t>
            </a:r>
            <a:r>
              <a:rPr lang="en-GB" dirty="0"/>
              <a:t> </a:t>
            </a:r>
            <a:r>
              <a:rPr lang="en-GB" dirty="0" err="1"/>
              <a:t>wereld</a:t>
            </a:r>
            <a:r>
              <a:rPr lang="en-GB" dirty="0"/>
              <a:t> via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lichaam</a:t>
            </a:r>
            <a:r>
              <a:rPr lang="en-GB" dirty="0"/>
              <a:t> (</a:t>
            </a:r>
            <a:r>
              <a:rPr lang="en-GB" dirty="0" err="1"/>
              <a:t>eten</a:t>
            </a:r>
            <a:r>
              <a:rPr lang="en-GB" dirty="0"/>
              <a:t>, </a:t>
            </a:r>
            <a:r>
              <a:rPr lang="en-GB" dirty="0" err="1"/>
              <a:t>drinken</a:t>
            </a:r>
            <a:r>
              <a:rPr lang="en-GB" dirty="0"/>
              <a:t>, </a:t>
            </a:r>
            <a:r>
              <a:rPr lang="en-GB" dirty="0" err="1"/>
              <a:t>werken</a:t>
            </a:r>
            <a:r>
              <a:rPr lang="en-GB" dirty="0"/>
              <a:t>, </a:t>
            </a:r>
            <a:r>
              <a:rPr lang="en-GB" dirty="0" err="1"/>
              <a:t>seksueel</a:t>
            </a:r>
            <a:r>
              <a:rPr lang="en-GB" dirty="0"/>
              <a:t> </a:t>
            </a:r>
            <a:r>
              <a:rPr lang="en-GB" dirty="0" err="1"/>
              <a:t>gedrag</a:t>
            </a:r>
            <a:r>
              <a:rPr lang="en-GB" dirty="0"/>
              <a:t>, …)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Deze</a:t>
            </a:r>
            <a:r>
              <a:rPr lang="en-GB" dirty="0"/>
              <a:t> ‘</a:t>
            </a:r>
            <a:r>
              <a:rPr lang="en-GB" dirty="0" err="1"/>
              <a:t>levensprocessen</a:t>
            </a:r>
            <a:r>
              <a:rPr lang="en-GB" dirty="0"/>
              <a:t>’ </a:t>
            </a:r>
            <a:r>
              <a:rPr lang="en-GB" dirty="0" err="1"/>
              <a:t>leveren</a:t>
            </a:r>
            <a:r>
              <a:rPr lang="en-GB" dirty="0"/>
              <a:t> ‘</a:t>
            </a:r>
            <a:r>
              <a:rPr lang="en-GB" dirty="0" err="1"/>
              <a:t>belichaamde</a:t>
            </a:r>
            <a:r>
              <a:rPr lang="en-GB" dirty="0"/>
              <a:t>’ </a:t>
            </a:r>
            <a:r>
              <a:rPr lang="en-GB" dirty="0" err="1"/>
              <a:t>kennis</a:t>
            </a:r>
            <a:r>
              <a:rPr lang="en-GB" dirty="0"/>
              <a:t> op</a:t>
            </a:r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Cognitieve</a:t>
            </a:r>
            <a:r>
              <a:rPr lang="en-GB" dirty="0"/>
              <a:t> </a:t>
            </a:r>
            <a:r>
              <a:rPr lang="en-GB" dirty="0" err="1"/>
              <a:t>aftakeling</a:t>
            </a:r>
            <a:r>
              <a:rPr lang="en-GB" dirty="0"/>
              <a:t> </a:t>
            </a:r>
            <a:r>
              <a:rPr lang="en-GB" dirty="0" err="1"/>
              <a:t>leidt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noodzakelijk</a:t>
            </a:r>
            <a:r>
              <a:rPr lang="en-GB" dirty="0"/>
              <a:t> tot </a:t>
            </a:r>
            <a:r>
              <a:rPr lang="en-GB" dirty="0" err="1"/>
              <a:t>verlies</a:t>
            </a:r>
            <a:r>
              <a:rPr lang="en-GB" dirty="0"/>
              <a:t> van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belichaamde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 (</a:t>
            </a:r>
            <a:r>
              <a:rPr lang="en-GB" dirty="0" err="1"/>
              <a:t>brieven</a:t>
            </a:r>
            <a:r>
              <a:rPr lang="en-GB" dirty="0"/>
              <a:t> </a:t>
            </a:r>
            <a:r>
              <a:rPr lang="en-GB" dirty="0" err="1"/>
              <a:t>sorteren</a:t>
            </a:r>
            <a:r>
              <a:rPr lang="en-GB" dirty="0"/>
              <a:t>, </a:t>
            </a:r>
            <a:r>
              <a:rPr lang="en-GB" dirty="0" err="1"/>
              <a:t>zingen</a:t>
            </a:r>
            <a:r>
              <a:rPr lang="en-GB" dirty="0"/>
              <a:t>, </a:t>
            </a:r>
            <a:r>
              <a:rPr lang="en-GB" dirty="0" err="1"/>
              <a:t>dansen</a:t>
            </a:r>
            <a:r>
              <a:rPr lang="en-GB" dirty="0"/>
              <a:t>, </a:t>
            </a:r>
            <a:r>
              <a:rPr lang="en-GB" dirty="0" err="1"/>
              <a:t>groenten</a:t>
            </a:r>
            <a:r>
              <a:rPr lang="en-GB" dirty="0"/>
              <a:t> </a:t>
            </a:r>
            <a:r>
              <a:rPr lang="en-GB" dirty="0" err="1"/>
              <a:t>snijden</a:t>
            </a:r>
            <a:r>
              <a:rPr lang="en-GB" dirty="0"/>
              <a:t>, …)  </a:t>
            </a:r>
          </a:p>
          <a:p>
            <a:pPr marL="612900" lvl="2" indent="-342900">
              <a:buSzPct val="110000"/>
              <a:buFont typeface="Wingdings" charset="2"/>
              <a:buChar char="q"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/>
              <a:t>Ook </a:t>
            </a:r>
            <a:r>
              <a:rPr lang="en-GB" dirty="0" err="1"/>
              <a:t>seksueel</a:t>
            </a:r>
            <a:r>
              <a:rPr lang="en-GB" dirty="0"/>
              <a:t> </a:t>
            </a:r>
            <a:r>
              <a:rPr lang="en-GB" dirty="0" err="1"/>
              <a:t>gedrag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verdergezet</a:t>
            </a:r>
            <a:r>
              <a:rPr lang="en-GB" dirty="0"/>
              <a:t> </a:t>
            </a:r>
            <a:r>
              <a:rPr lang="en-GB" dirty="0" err="1"/>
              <a:t>ondanks</a:t>
            </a:r>
            <a:r>
              <a:rPr lang="en-GB" dirty="0"/>
              <a:t> </a:t>
            </a:r>
            <a:r>
              <a:rPr lang="en-GB" dirty="0" err="1"/>
              <a:t>cognitieve</a:t>
            </a:r>
            <a:r>
              <a:rPr lang="en-GB" dirty="0"/>
              <a:t> </a:t>
            </a:r>
            <a:r>
              <a:rPr lang="en-GB" dirty="0" err="1"/>
              <a:t>achteruitgang</a:t>
            </a:r>
            <a:endParaRPr lang="en-GB" dirty="0"/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2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in-de-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Mensen</a:t>
            </a:r>
            <a:r>
              <a:rPr lang="en-GB" dirty="0"/>
              <a:t> </a:t>
            </a:r>
            <a:r>
              <a:rPr lang="en-GB" dirty="0" err="1"/>
              <a:t>ervaren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fundamentele</a:t>
            </a:r>
            <a:r>
              <a:rPr lang="en-GB" dirty="0"/>
              <a:t> </a:t>
            </a:r>
            <a:r>
              <a:rPr lang="en-GB" dirty="0" err="1"/>
              <a:t>vertrouwdheid</a:t>
            </a:r>
            <a:r>
              <a:rPr lang="en-GB" dirty="0"/>
              <a:t> met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betekenisvolheid</a:t>
            </a:r>
            <a:r>
              <a:rPr lang="en-GB" dirty="0"/>
              <a:t> van de hen </a:t>
            </a:r>
            <a:r>
              <a:rPr lang="en-GB" dirty="0" err="1"/>
              <a:t>omringende</a:t>
            </a:r>
            <a:r>
              <a:rPr lang="en-GB" dirty="0"/>
              <a:t> </a:t>
            </a:r>
            <a:r>
              <a:rPr lang="en-GB" dirty="0" err="1"/>
              <a:t>wereld</a:t>
            </a:r>
            <a:r>
              <a:rPr lang="en-GB" dirty="0"/>
              <a:t> (de </a:t>
            </a:r>
            <a:r>
              <a:rPr lang="en-GB" dirty="0" err="1"/>
              <a:t>keukentafel</a:t>
            </a:r>
            <a:r>
              <a:rPr lang="en-GB" dirty="0"/>
              <a:t>, het bed </a:t>
            </a:r>
            <a:r>
              <a:rPr lang="en-GB" dirty="0" err="1"/>
              <a:t>waarin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slaap</a:t>
            </a:r>
            <a:r>
              <a:rPr lang="en-GB" dirty="0"/>
              <a:t>, de </a:t>
            </a:r>
            <a:r>
              <a:rPr lang="en-GB" dirty="0" err="1"/>
              <a:t>kleren</a:t>
            </a:r>
            <a:r>
              <a:rPr lang="en-GB" dirty="0"/>
              <a:t> die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draag</a:t>
            </a:r>
            <a:r>
              <a:rPr lang="en-GB" dirty="0"/>
              <a:t>, het </a:t>
            </a:r>
            <a:r>
              <a:rPr lang="en-GB" dirty="0" err="1"/>
              <a:t>kantoor</a:t>
            </a:r>
            <a:r>
              <a:rPr lang="en-GB" dirty="0"/>
              <a:t> </a:t>
            </a:r>
            <a:r>
              <a:rPr lang="en-GB" dirty="0" err="1"/>
              <a:t>waarin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, …)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vertrouwde</a:t>
            </a:r>
            <a:r>
              <a:rPr lang="en-GB" dirty="0"/>
              <a:t> ‘</a:t>
            </a:r>
            <a:r>
              <a:rPr lang="en-GB" dirty="0" err="1"/>
              <a:t>objecten</a:t>
            </a:r>
            <a:r>
              <a:rPr lang="en-GB" dirty="0"/>
              <a:t>’ </a:t>
            </a:r>
            <a:r>
              <a:rPr lang="en-GB" dirty="0" err="1"/>
              <a:t>verdwijnen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gefocuste</a:t>
            </a:r>
            <a:r>
              <a:rPr lang="en-GB" dirty="0"/>
              <a:t> </a:t>
            </a:r>
            <a:r>
              <a:rPr lang="en-GB" dirty="0" err="1"/>
              <a:t>aandacht</a:t>
            </a:r>
            <a:endParaRPr lang="en-GB" dirty="0"/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personen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verdwijnt</a:t>
            </a:r>
            <a:r>
              <a:rPr lang="en-GB" dirty="0"/>
              <a:t> de </a:t>
            </a:r>
            <a:r>
              <a:rPr lang="en-GB" dirty="0" err="1"/>
              <a:t>vertrouwdheid</a:t>
            </a:r>
            <a:r>
              <a:rPr lang="en-GB" dirty="0"/>
              <a:t> van </a:t>
            </a:r>
            <a:r>
              <a:rPr lang="en-GB" dirty="0" err="1"/>
              <a:t>betekenisvolle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</a:t>
            </a:r>
            <a:r>
              <a:rPr lang="en-GB" dirty="0" err="1"/>
              <a:t>waardoor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gevoelens</a:t>
            </a:r>
            <a:r>
              <a:rPr lang="en-GB" dirty="0"/>
              <a:t> </a:t>
            </a:r>
            <a:r>
              <a:rPr lang="en-GB" dirty="0" err="1"/>
              <a:t>ontstaan</a:t>
            </a:r>
            <a:r>
              <a:rPr lang="en-GB" dirty="0"/>
              <a:t> van </a:t>
            </a:r>
            <a:r>
              <a:rPr lang="en-GB" dirty="0" err="1"/>
              <a:t>vervreemding</a:t>
            </a:r>
            <a:r>
              <a:rPr lang="en-GB" dirty="0"/>
              <a:t>, angst, </a:t>
            </a:r>
            <a:r>
              <a:rPr lang="en-GB" dirty="0" err="1"/>
              <a:t>desoriëntatie</a:t>
            </a:r>
            <a:r>
              <a:rPr lang="en-GB" dirty="0"/>
              <a:t>, …</a:t>
            </a:r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/>
              <a:t>Zo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bijvoorbeeld</a:t>
            </a:r>
            <a:r>
              <a:rPr lang="en-GB" dirty="0"/>
              <a:t> de </a:t>
            </a:r>
            <a:r>
              <a:rPr lang="en-GB" dirty="0" err="1"/>
              <a:t>betekenis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locatie</a:t>
            </a:r>
            <a:r>
              <a:rPr lang="en-GB" dirty="0"/>
              <a:t> </a:t>
            </a:r>
            <a:r>
              <a:rPr lang="en-GB" dirty="0" err="1"/>
              <a:t>volledig</a:t>
            </a:r>
            <a:r>
              <a:rPr lang="en-GB" dirty="0"/>
              <a:t> </a:t>
            </a:r>
            <a:r>
              <a:rPr lang="en-GB" dirty="0" err="1"/>
              <a:t>verdwijnen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personen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; vb. Het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realiseren</a:t>
            </a:r>
            <a:r>
              <a:rPr lang="en-GB" dirty="0"/>
              <a:t> van het </a:t>
            </a:r>
            <a:r>
              <a:rPr lang="en-GB" dirty="0" err="1"/>
              <a:t>publiek</a:t>
            </a:r>
            <a:r>
              <a:rPr lang="en-GB" dirty="0"/>
              <a:t> </a:t>
            </a:r>
            <a:r>
              <a:rPr lang="en-GB" dirty="0" err="1"/>
              <a:t>karakter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locatie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daar</a:t>
            </a:r>
            <a:r>
              <a:rPr lang="en-GB" dirty="0"/>
              <a:t> </a:t>
            </a:r>
            <a:r>
              <a:rPr lang="en-GB" dirty="0" err="1"/>
              <a:t>seksuele</a:t>
            </a:r>
            <a:r>
              <a:rPr lang="en-GB" dirty="0"/>
              <a:t> </a:t>
            </a:r>
            <a:r>
              <a:rPr lang="en-GB" dirty="0" err="1"/>
              <a:t>handelingen</a:t>
            </a:r>
            <a:r>
              <a:rPr lang="en-GB" dirty="0"/>
              <a:t> </a:t>
            </a:r>
            <a:r>
              <a:rPr lang="en-GB" dirty="0" err="1"/>
              <a:t>stellen</a:t>
            </a:r>
            <a:r>
              <a:rPr lang="en-GB" dirty="0"/>
              <a:t> die op </a:t>
            </a:r>
            <a:r>
              <a:rPr lang="en-GB" dirty="0" err="1"/>
              <a:t>een</a:t>
            </a:r>
            <a:r>
              <a:rPr lang="en-GB" dirty="0"/>
              <a:t> private 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thuishoren</a:t>
            </a:r>
            <a:r>
              <a:rPr lang="en-GB" dirty="0"/>
              <a:t> </a:t>
            </a:r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2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 met-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Ieder</a:t>
            </a:r>
            <a:r>
              <a:rPr lang="en-GB" dirty="0"/>
              <a:t> </a:t>
            </a:r>
            <a:r>
              <a:rPr lang="en-GB" dirty="0" err="1"/>
              <a:t>mens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‘</a:t>
            </a:r>
            <a:r>
              <a:rPr lang="en-GB" dirty="0" err="1"/>
              <a:t>persoon</a:t>
            </a:r>
            <a:r>
              <a:rPr lang="en-GB" dirty="0"/>
              <a:t>-in-</a:t>
            </a:r>
            <a:r>
              <a:rPr lang="en-GB" dirty="0" err="1"/>
              <a:t>relatie</a:t>
            </a:r>
            <a:r>
              <a:rPr lang="en-GB" dirty="0"/>
              <a:t>’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/>
              <a:t>We </a:t>
            </a:r>
            <a:r>
              <a:rPr lang="en-GB" dirty="0" err="1"/>
              <a:t>verhouden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tot de </a:t>
            </a:r>
            <a:r>
              <a:rPr lang="en-GB" dirty="0" err="1"/>
              <a:t>ander</a:t>
            </a:r>
            <a:r>
              <a:rPr lang="en-GB" dirty="0"/>
              <a:t> via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lichaam</a:t>
            </a:r>
            <a:endParaRPr lang="en-GB" dirty="0"/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lichamelijkheid</a:t>
            </a:r>
            <a:r>
              <a:rPr lang="en-GB" dirty="0"/>
              <a:t> </a:t>
            </a:r>
            <a:r>
              <a:rPr lang="en-GB" dirty="0" err="1"/>
              <a:t>creëert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fundamentele</a:t>
            </a:r>
            <a:r>
              <a:rPr lang="en-GB" dirty="0"/>
              <a:t> </a:t>
            </a:r>
            <a:r>
              <a:rPr lang="en-GB" dirty="0" err="1"/>
              <a:t>kwetsbaarheid</a:t>
            </a:r>
            <a:r>
              <a:rPr lang="en-GB" dirty="0"/>
              <a:t>:</a:t>
            </a:r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/>
              <a:t>Het </a:t>
            </a:r>
            <a:r>
              <a:rPr lang="en-GB" dirty="0" err="1"/>
              <a:t>risico</a:t>
            </a:r>
            <a:r>
              <a:rPr lang="en-GB" dirty="0"/>
              <a:t> op </a:t>
            </a:r>
            <a:r>
              <a:rPr lang="en-GB" dirty="0" err="1"/>
              <a:t>lichamelijke</a:t>
            </a:r>
            <a:r>
              <a:rPr lang="en-GB" dirty="0"/>
              <a:t> </a:t>
            </a:r>
            <a:r>
              <a:rPr lang="en-GB" dirty="0" err="1"/>
              <a:t>schade</a:t>
            </a:r>
            <a:endParaRPr lang="en-GB" dirty="0"/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/>
              <a:t>Het </a:t>
            </a:r>
            <a:r>
              <a:rPr lang="en-GB" dirty="0" err="1"/>
              <a:t>risico</a:t>
            </a:r>
            <a:r>
              <a:rPr lang="en-GB" dirty="0"/>
              <a:t> op object-</a:t>
            </a:r>
            <a:r>
              <a:rPr lang="en-GB" dirty="0" err="1"/>
              <a:t>ivering</a:t>
            </a:r>
            <a:r>
              <a:rPr lang="en-GB" dirty="0"/>
              <a:t> door de </a:t>
            </a:r>
            <a:r>
              <a:rPr lang="en-GB" dirty="0" err="1"/>
              <a:t>ander</a:t>
            </a:r>
            <a:endParaRPr lang="en-GB" dirty="0"/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dubbele</a:t>
            </a:r>
            <a:r>
              <a:rPr lang="en-GB" dirty="0"/>
              <a:t> </a:t>
            </a:r>
            <a:r>
              <a:rPr lang="en-GB" dirty="0" err="1"/>
              <a:t>kwetsbaarheid</a:t>
            </a:r>
            <a:r>
              <a:rPr lang="en-GB" dirty="0"/>
              <a:t> is de </a:t>
            </a:r>
            <a:r>
              <a:rPr lang="en-GB" dirty="0" err="1"/>
              <a:t>bron</a:t>
            </a:r>
            <a:r>
              <a:rPr lang="en-GB" dirty="0"/>
              <a:t> van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verantwoordelijkheid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ander</a:t>
            </a:r>
            <a:r>
              <a:rPr lang="en-GB" dirty="0"/>
              <a:t>:</a:t>
            </a:r>
          </a:p>
          <a:p>
            <a:pPr marL="791300" lvl="3" indent="-342900">
              <a:buSzPct val="110000"/>
              <a:buFont typeface="Wingdings" charset="2"/>
              <a:buChar char="q"/>
            </a:pPr>
            <a:r>
              <a:rPr lang="en-GB" dirty="0"/>
              <a:t>De </a:t>
            </a:r>
            <a:r>
              <a:rPr lang="en-GB" dirty="0" err="1"/>
              <a:t>lichamelijke</a:t>
            </a:r>
            <a:r>
              <a:rPr lang="en-GB" dirty="0"/>
              <a:t> </a:t>
            </a:r>
            <a:r>
              <a:rPr lang="en-GB" dirty="0" err="1"/>
              <a:t>integriteit</a:t>
            </a:r>
            <a:r>
              <a:rPr lang="en-GB" dirty="0"/>
              <a:t> van de </a:t>
            </a:r>
            <a:r>
              <a:rPr lang="en-GB" dirty="0" err="1"/>
              <a:t>persoon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gerespecteerd</a:t>
            </a:r>
            <a:r>
              <a:rPr lang="en-GB" dirty="0"/>
              <a:t> (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lichamelijke</a:t>
            </a:r>
            <a:r>
              <a:rPr lang="en-GB" dirty="0"/>
              <a:t> </a:t>
            </a:r>
            <a:r>
              <a:rPr lang="en-GB" dirty="0" err="1"/>
              <a:t>schade</a:t>
            </a:r>
            <a:r>
              <a:rPr lang="en-GB" dirty="0"/>
              <a:t>)</a:t>
            </a:r>
          </a:p>
          <a:p>
            <a:pPr marL="791300" lvl="3" indent="-342900">
              <a:buSzPct val="110000"/>
              <a:buFont typeface="Wingdings" charset="2"/>
              <a:buChar char="q"/>
            </a:pPr>
            <a:r>
              <a:rPr lang="en-GB" dirty="0" err="1"/>
              <a:t>Personen</a:t>
            </a:r>
            <a:r>
              <a:rPr lang="en-GB" dirty="0"/>
              <a:t> met </a:t>
            </a:r>
            <a:r>
              <a:rPr lang="en-GB" dirty="0" err="1"/>
              <a:t>dementie</a:t>
            </a:r>
            <a:r>
              <a:rPr lang="en-GB" dirty="0"/>
              <a:t> </a:t>
            </a:r>
            <a:r>
              <a:rPr lang="en-GB" dirty="0" err="1"/>
              <a:t>moeten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beschermd</a:t>
            </a:r>
            <a:r>
              <a:rPr lang="en-GB" dirty="0"/>
              <a:t> </a:t>
            </a:r>
            <a:r>
              <a:rPr lang="en-GB" dirty="0" err="1"/>
              <a:t>tegen</a:t>
            </a:r>
            <a:r>
              <a:rPr lang="en-GB" dirty="0"/>
              <a:t> de object-</a:t>
            </a:r>
            <a:r>
              <a:rPr lang="en-GB" dirty="0" err="1"/>
              <a:t>iverende</a:t>
            </a:r>
            <a:r>
              <a:rPr lang="en-GB" dirty="0"/>
              <a:t> </a:t>
            </a:r>
            <a:r>
              <a:rPr lang="en-GB" dirty="0" err="1"/>
              <a:t>blik</a:t>
            </a:r>
            <a:r>
              <a:rPr lang="en-GB" dirty="0"/>
              <a:t> van de </a:t>
            </a:r>
            <a:r>
              <a:rPr lang="en-GB" dirty="0" err="1"/>
              <a:t>ander</a:t>
            </a:r>
            <a:r>
              <a:rPr lang="en-GB" dirty="0"/>
              <a:t> (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objectivering</a:t>
            </a:r>
            <a:r>
              <a:rPr lang="en-GB" dirty="0"/>
              <a:t>)</a:t>
            </a:r>
          </a:p>
          <a:p>
            <a:pPr marL="270000" lvl="2" indent="0">
              <a:buSzPct val="110000"/>
              <a:buNone/>
            </a:pPr>
            <a:endParaRPr lang="en-GB" dirty="0"/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2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Besluit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SzPct val="110000"/>
              <a:buNone/>
            </a:pPr>
            <a:r>
              <a:rPr lang="en-GB" dirty="0"/>
              <a:t> </a:t>
            </a:r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Inclusief</a:t>
            </a:r>
            <a:r>
              <a:rPr lang="en-GB" dirty="0"/>
              <a:t> </a:t>
            </a:r>
            <a:r>
              <a:rPr lang="en-GB" dirty="0" err="1"/>
              <a:t>mensbeeld</a:t>
            </a:r>
            <a:r>
              <a:rPr lang="en-GB" dirty="0"/>
              <a:t>: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i="1" dirty="0" err="1"/>
              <a:t>ieder</a:t>
            </a:r>
            <a:r>
              <a:rPr lang="en-GB" dirty="0"/>
              <a:t> </a:t>
            </a:r>
            <a:r>
              <a:rPr lang="en-GB" dirty="0" err="1"/>
              <a:t>mens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fundamentele</a:t>
            </a:r>
            <a:r>
              <a:rPr lang="en-GB" dirty="0"/>
              <a:t> </a:t>
            </a:r>
            <a:r>
              <a:rPr lang="en-GB" dirty="0" err="1"/>
              <a:t>kwetsbaarheid</a:t>
            </a:r>
            <a:r>
              <a:rPr lang="en-GB" dirty="0"/>
              <a:t> </a:t>
            </a:r>
            <a:r>
              <a:rPr lang="en-GB" dirty="0" err="1"/>
              <a:t>autonomie</a:t>
            </a:r>
            <a:r>
              <a:rPr lang="en-GB" dirty="0"/>
              <a:t> </a:t>
            </a:r>
            <a:r>
              <a:rPr lang="en-GB" dirty="0" err="1"/>
              <a:t>vooraf</a:t>
            </a:r>
            <a:endParaRPr lang="en-GB" dirty="0"/>
          </a:p>
          <a:p>
            <a:pPr marL="630000" lvl="2" indent="-360000">
              <a:buSzPct val="110000"/>
              <a:buFont typeface="Wingdings" charset="2"/>
              <a:buChar char="q"/>
            </a:pPr>
            <a:r>
              <a:rPr lang="en-GB" dirty="0" err="1"/>
              <a:t>Mens-zijn</a:t>
            </a:r>
            <a:r>
              <a:rPr lang="en-GB" dirty="0"/>
              <a:t> is </a:t>
            </a:r>
            <a:r>
              <a:rPr lang="en-GB" dirty="0" err="1"/>
              <a:t>wandelen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dunne</a:t>
            </a:r>
            <a:r>
              <a:rPr lang="en-GB" dirty="0"/>
              <a:t> </a:t>
            </a:r>
            <a:r>
              <a:rPr lang="en-GB" dirty="0" err="1"/>
              <a:t>koord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:</a:t>
            </a:r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 err="1"/>
              <a:t>Zichzelf-zijn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(s)-</a:t>
            </a:r>
            <a:r>
              <a:rPr lang="en-GB" dirty="0" err="1"/>
              <a:t>zijn</a:t>
            </a:r>
            <a:endParaRPr lang="en-GB" dirty="0"/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 err="1"/>
              <a:t>Continuïteit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discontinuïteit</a:t>
            </a:r>
            <a:endParaRPr lang="en-GB" dirty="0"/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 err="1"/>
              <a:t>Vertrouwdheid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desoriëntatie</a:t>
            </a:r>
            <a:endParaRPr lang="en-GB" dirty="0"/>
          </a:p>
          <a:p>
            <a:pPr marL="808400" lvl="3" indent="-360000">
              <a:buSzPct val="110000"/>
              <a:buFont typeface="Wingdings" charset="2"/>
              <a:buChar char="q"/>
            </a:pPr>
            <a:r>
              <a:rPr lang="en-GB" dirty="0" err="1"/>
              <a:t>Individualiteit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relationaliteit</a:t>
            </a:r>
            <a:endParaRPr lang="en-GB" dirty="0"/>
          </a:p>
          <a:p>
            <a:pPr marL="448400" lvl="3" indent="0">
              <a:buSzPct val="110000"/>
              <a:buNone/>
            </a:pPr>
            <a:endParaRPr lang="en-GB" sz="500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Seksueel</a:t>
            </a:r>
            <a:r>
              <a:rPr lang="en-GB" dirty="0"/>
              <a:t> </a:t>
            </a:r>
            <a:r>
              <a:rPr lang="en-GB" dirty="0" err="1"/>
              <a:t>gedrag</a:t>
            </a:r>
            <a:r>
              <a:rPr lang="en-GB" dirty="0"/>
              <a:t> van </a:t>
            </a:r>
            <a:r>
              <a:rPr lang="en-GB" dirty="0" err="1"/>
              <a:t>personen</a:t>
            </a:r>
            <a:r>
              <a:rPr lang="en-GB" dirty="0"/>
              <a:t> met dementia is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medisch</a:t>
            </a:r>
            <a:r>
              <a:rPr lang="en-GB" dirty="0"/>
              <a:t> of </a:t>
            </a:r>
            <a:r>
              <a:rPr lang="en-GB" dirty="0" err="1"/>
              <a:t>gedragsprobleem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gevolg</a:t>
            </a:r>
            <a:r>
              <a:rPr lang="en-GB" dirty="0"/>
              <a:t> van </a:t>
            </a:r>
            <a:r>
              <a:rPr lang="en-GB" dirty="0" err="1"/>
              <a:t>cognitieve</a:t>
            </a:r>
            <a:r>
              <a:rPr lang="en-GB" dirty="0"/>
              <a:t> </a:t>
            </a:r>
            <a:r>
              <a:rPr lang="en-GB" dirty="0" err="1"/>
              <a:t>achteruitgang</a:t>
            </a:r>
            <a:endParaRPr lang="en-GB" dirty="0"/>
          </a:p>
          <a:p>
            <a:pPr marL="612900" lvl="2" indent="-342900">
              <a:buSzPct val="110000"/>
              <a:buFont typeface="Wingdings" charset="2"/>
              <a:buChar char="q"/>
            </a:pPr>
            <a:r>
              <a:rPr lang="en-GB" dirty="0" err="1"/>
              <a:t>Seksueel</a:t>
            </a:r>
            <a:r>
              <a:rPr lang="en-GB" dirty="0"/>
              <a:t> </a:t>
            </a:r>
            <a:r>
              <a:rPr lang="en-GB" dirty="0" err="1"/>
              <a:t>gedrag</a:t>
            </a:r>
            <a:r>
              <a:rPr lang="en-GB" dirty="0"/>
              <a:t> is de </a:t>
            </a:r>
            <a:r>
              <a:rPr lang="en-GB" dirty="0" err="1"/>
              <a:t>uitdrukking</a:t>
            </a:r>
            <a:r>
              <a:rPr lang="en-GB" dirty="0"/>
              <a:t> van </a:t>
            </a:r>
            <a:r>
              <a:rPr lang="en-GB" dirty="0" err="1"/>
              <a:t>wie</a:t>
            </a:r>
            <a:r>
              <a:rPr lang="en-GB" dirty="0"/>
              <a:t> we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mens</a:t>
            </a:r>
            <a:r>
              <a:rPr lang="en-GB" dirty="0"/>
              <a:t>: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evoluerend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volstrekt</a:t>
            </a:r>
            <a:r>
              <a:rPr lang="en-GB" dirty="0"/>
              <a:t> </a:t>
            </a:r>
            <a:r>
              <a:rPr lang="en-GB" dirty="0" err="1"/>
              <a:t>beheersbaar</a:t>
            </a:r>
            <a:r>
              <a:rPr lang="en-GB" dirty="0"/>
              <a:t> </a:t>
            </a:r>
            <a:r>
              <a:rPr lang="en-GB" dirty="0" err="1"/>
              <a:t>lichamelijk</a:t>
            </a:r>
            <a:r>
              <a:rPr lang="en-GB" dirty="0"/>
              <a:t>-in-de-</a:t>
            </a:r>
            <a:r>
              <a:rPr lang="en-GB" dirty="0" err="1"/>
              <a:t>wereld</a:t>
            </a:r>
            <a:r>
              <a:rPr lang="en-GB" dirty="0"/>
              <a:t>-</a:t>
            </a:r>
            <a:r>
              <a:rPr lang="en-GB" dirty="0" err="1"/>
              <a:t>zijn</a:t>
            </a:r>
            <a:r>
              <a:rPr lang="en-GB" dirty="0"/>
              <a:t>-met </a:t>
            </a:r>
            <a:r>
              <a:rPr lang="en-GB" dirty="0" err="1"/>
              <a:t>anderen</a:t>
            </a:r>
            <a:endParaRPr lang="en-GB" dirty="0"/>
          </a:p>
          <a:p>
            <a:pPr marL="270000" lvl="2" indent="0">
              <a:buSzPct val="110000"/>
              <a:buNone/>
            </a:pPr>
            <a:endParaRPr lang="en-GB" dirty="0"/>
          </a:p>
          <a:p>
            <a:pPr marL="791300" lvl="3" indent="-342900">
              <a:buSzPct val="110000"/>
              <a:buFont typeface="Arial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3 – </a:t>
            </a:r>
            <a:r>
              <a:rPr lang="en-US" sz="1400" dirty="0" err="1">
                <a:solidFill>
                  <a:schemeClr val="bg1"/>
                </a:solidFill>
              </a:rPr>
              <a:t>anthropologisch-ethisch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kader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4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88499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7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Anthropologisch-ethisch</a:t>
            </a:r>
            <a:r>
              <a:rPr lang="en-US" dirty="0"/>
              <a:t>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vereist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perspectiefverandering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1142897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Van </a:t>
            </a:r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cognitie</a:t>
            </a:r>
            <a:r>
              <a:rPr lang="en-US" dirty="0"/>
              <a:t> …</a:t>
            </a:r>
          </a:p>
          <a:p>
            <a:pPr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/>
              <a:t>…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existentiële</a:t>
            </a:r>
            <a:r>
              <a:rPr lang="en-US" dirty="0"/>
              <a:t>, </a:t>
            </a:r>
            <a:r>
              <a:rPr lang="en-US" dirty="0" err="1"/>
              <a:t>gecontextualiseerde</a:t>
            </a:r>
            <a:r>
              <a:rPr lang="en-US" dirty="0"/>
              <a:t> </a:t>
            </a:r>
            <a:r>
              <a:rPr lang="en-US" dirty="0" err="1"/>
              <a:t>benadering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6387595"/>
              </p:ext>
            </p:extLst>
          </p:nvPr>
        </p:nvGraphicFramePr>
        <p:xfrm>
          <a:off x="1982633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6528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30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Persoonlijke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beleving</a:t>
            </a:r>
            <a:r>
              <a:rPr lang="en-US" dirty="0"/>
              <a:t> van de </a:t>
            </a:r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persoon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uitgangspunt</a:t>
            </a:r>
            <a:r>
              <a:rPr lang="en-US" dirty="0"/>
              <a:t> </a:t>
            </a:r>
            <a:r>
              <a:rPr lang="en-US" dirty="0" err="1"/>
              <a:t>nemen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err="1"/>
              <a:t>Bewust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eigen </a:t>
            </a:r>
            <a:r>
              <a:rPr lang="en-US" dirty="0" err="1"/>
              <a:t>vooronderstellingen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Respect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autonomie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Wilsbekwaamheid</a:t>
            </a:r>
            <a:r>
              <a:rPr lang="en-US" sz="2000" dirty="0"/>
              <a:t> is </a:t>
            </a:r>
            <a:r>
              <a:rPr lang="en-US" sz="2000" dirty="0" err="1"/>
              <a:t>niet</a:t>
            </a:r>
            <a:r>
              <a:rPr lang="en-US" sz="2000" dirty="0"/>
              <a:t> “</a:t>
            </a:r>
            <a:r>
              <a:rPr lang="en-US" sz="2000" dirty="0" err="1"/>
              <a:t>alles</a:t>
            </a:r>
            <a:r>
              <a:rPr lang="en-US" sz="2000" dirty="0"/>
              <a:t> of </a:t>
            </a:r>
            <a:r>
              <a:rPr lang="en-US" sz="2000" dirty="0" err="1"/>
              <a:t>niets</a:t>
            </a:r>
            <a:r>
              <a:rPr lang="en-US" sz="2000" dirty="0"/>
              <a:t>” (</a:t>
            </a:r>
            <a:r>
              <a:rPr lang="en-US" sz="2000" dirty="0" err="1"/>
              <a:t>beslissing-afhankelijk</a:t>
            </a:r>
            <a:r>
              <a:rPr lang="en-US" sz="2000" dirty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Seksualiteit</a:t>
            </a:r>
            <a:r>
              <a:rPr lang="en-US" sz="2000" dirty="0"/>
              <a:t> is </a:t>
            </a:r>
            <a:r>
              <a:rPr lang="en-US" sz="2000" dirty="0" err="1"/>
              <a:t>meer</a:t>
            </a:r>
            <a:r>
              <a:rPr lang="en-US" sz="2000" dirty="0"/>
              <a:t> dan </a:t>
            </a:r>
            <a:r>
              <a:rPr lang="en-US" sz="2000" dirty="0" err="1"/>
              <a:t>cognitie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Cognitieve</a:t>
            </a:r>
            <a:r>
              <a:rPr lang="en-US" sz="2000" dirty="0"/>
              <a:t> ‘</a:t>
            </a:r>
            <a:r>
              <a:rPr lang="en-US" sz="2000" dirty="0" err="1"/>
              <a:t>geïnformeerde</a:t>
            </a:r>
            <a:r>
              <a:rPr lang="en-US" sz="2000" dirty="0"/>
              <a:t> </a:t>
            </a:r>
            <a:r>
              <a:rPr lang="en-US" sz="2000" dirty="0" err="1"/>
              <a:t>toestemming</a:t>
            </a:r>
            <a:r>
              <a:rPr lang="en-US" sz="2000" dirty="0"/>
              <a:t>’ is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exclusief</a:t>
            </a:r>
            <a:r>
              <a:rPr lang="en-US" sz="2000" dirty="0"/>
              <a:t> criterium 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gepast</a:t>
            </a:r>
            <a:r>
              <a:rPr lang="en-US" dirty="0"/>
              <a:t> </a:t>
            </a:r>
            <a:r>
              <a:rPr lang="en-US" dirty="0" err="1"/>
              <a:t>evenwicht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: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Consistentie</a:t>
            </a:r>
            <a:r>
              <a:rPr lang="en-US" sz="2000" dirty="0"/>
              <a:t> met </a:t>
            </a:r>
            <a:r>
              <a:rPr lang="en-US" sz="2000" dirty="0" err="1"/>
              <a:t>waarden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verleden</a:t>
            </a:r>
            <a:r>
              <a:rPr lang="en-US" sz="2000" dirty="0"/>
              <a:t> (</a:t>
            </a:r>
            <a:r>
              <a:rPr lang="en-US" sz="2000" dirty="0" err="1"/>
              <a:t>continuïteit</a:t>
            </a:r>
            <a:r>
              <a:rPr lang="en-US" sz="2000" dirty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Huidige</a:t>
            </a:r>
            <a:r>
              <a:rPr lang="en-US" sz="2000" dirty="0"/>
              <a:t> </a:t>
            </a:r>
            <a:r>
              <a:rPr lang="en-US" sz="2000" dirty="0" err="1"/>
              <a:t>beleefde</a:t>
            </a:r>
            <a:r>
              <a:rPr lang="en-US" sz="2000" dirty="0"/>
              <a:t> </a:t>
            </a:r>
            <a:r>
              <a:rPr lang="en-US" sz="2000" dirty="0" err="1"/>
              <a:t>ervaringen</a:t>
            </a:r>
            <a:r>
              <a:rPr lang="en-US" sz="2000" dirty="0"/>
              <a:t> (</a:t>
            </a:r>
            <a:r>
              <a:rPr lang="en-US" sz="2000" dirty="0" err="1"/>
              <a:t>discontinuïteit</a:t>
            </a:r>
            <a:r>
              <a:rPr lang="en-US" sz="2000" dirty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52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Persoonlijke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Risico</a:t>
            </a:r>
            <a:r>
              <a:rPr lang="en-US" dirty="0"/>
              <a:t>, </a:t>
            </a:r>
            <a:r>
              <a:rPr lang="en-US" dirty="0" err="1"/>
              <a:t>schade</a:t>
            </a:r>
            <a:r>
              <a:rPr lang="en-US" dirty="0"/>
              <a:t> en </a:t>
            </a:r>
            <a:r>
              <a:rPr lang="en-US" dirty="0" err="1"/>
              <a:t>teamoverleg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overbescherming</a:t>
            </a:r>
            <a:r>
              <a:rPr lang="en-US" sz="2000" dirty="0"/>
              <a:t> en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verwaarlozing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Aanvaardbare</a:t>
            </a:r>
            <a:r>
              <a:rPr lang="en-US" sz="2000" dirty="0"/>
              <a:t> </a:t>
            </a:r>
            <a:r>
              <a:rPr lang="en-US" sz="2000" dirty="0" err="1"/>
              <a:t>graad</a:t>
            </a:r>
            <a:r>
              <a:rPr lang="en-US" sz="2000" dirty="0"/>
              <a:t> van </a:t>
            </a:r>
            <a:r>
              <a:rPr lang="en-US" sz="2000" dirty="0" err="1"/>
              <a:t>risico</a:t>
            </a:r>
            <a:r>
              <a:rPr lang="en-US" sz="2000" dirty="0"/>
              <a:t> </a:t>
            </a:r>
            <a:r>
              <a:rPr lang="en-US" sz="2000" dirty="0" err="1"/>
              <a:t>tolereren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Naast</a:t>
            </a:r>
            <a:r>
              <a:rPr lang="en-US" sz="2000" dirty="0"/>
              <a:t> </a:t>
            </a:r>
            <a:r>
              <a:rPr lang="en-US" sz="2000" dirty="0" err="1"/>
              <a:t>lichamelijke</a:t>
            </a:r>
            <a:r>
              <a:rPr lang="en-US" sz="2000" dirty="0"/>
              <a:t> </a:t>
            </a:r>
            <a:r>
              <a:rPr lang="en-US" sz="2000" dirty="0" err="1"/>
              <a:t>integriteit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waarden</a:t>
            </a:r>
            <a:r>
              <a:rPr lang="en-US" sz="2000" dirty="0"/>
              <a:t> (</a:t>
            </a:r>
            <a:r>
              <a:rPr lang="en-US" sz="2000" dirty="0" err="1"/>
              <a:t>o.a.</a:t>
            </a:r>
            <a:r>
              <a:rPr lang="en-US" sz="2000" dirty="0"/>
              <a:t> </a:t>
            </a:r>
            <a:r>
              <a:rPr lang="en-US" sz="2000" dirty="0" err="1"/>
              <a:t>psychische</a:t>
            </a:r>
            <a:r>
              <a:rPr lang="en-US" sz="2000" dirty="0"/>
              <a:t>, </a:t>
            </a:r>
            <a:r>
              <a:rPr lang="en-US" sz="2000" dirty="0" err="1"/>
              <a:t>sociale</a:t>
            </a:r>
            <a:r>
              <a:rPr lang="en-US" sz="2000" dirty="0"/>
              <a:t>, </a:t>
            </a:r>
            <a:r>
              <a:rPr lang="en-US" sz="2000" dirty="0" err="1"/>
              <a:t>morele</a:t>
            </a:r>
            <a:r>
              <a:rPr lang="en-US" sz="2000" dirty="0"/>
              <a:t> </a:t>
            </a:r>
            <a:r>
              <a:rPr lang="en-US" sz="2000" dirty="0" err="1"/>
              <a:t>integriteit</a:t>
            </a:r>
            <a:r>
              <a:rPr lang="en-US" sz="2000" dirty="0"/>
              <a:t>) 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Ondergrens</a:t>
            </a:r>
            <a:r>
              <a:rPr lang="en-US" sz="2000" dirty="0"/>
              <a:t> </a:t>
            </a:r>
            <a:r>
              <a:rPr lang="en-US" sz="2000" dirty="0" err="1"/>
              <a:t>bewaken</a:t>
            </a:r>
            <a:r>
              <a:rPr lang="en-US" sz="2000" dirty="0"/>
              <a:t>:</a:t>
            </a:r>
          </a:p>
          <a:p>
            <a:pPr lvl="2">
              <a:buFont typeface="Wingdings" charset="2"/>
              <a:buChar char="q"/>
            </a:pPr>
            <a:r>
              <a:rPr lang="en-US" sz="1600" dirty="0" err="1"/>
              <a:t>Geen</a:t>
            </a:r>
            <a:r>
              <a:rPr lang="en-US" sz="1600" dirty="0"/>
              <a:t> </a:t>
            </a:r>
            <a:r>
              <a:rPr lang="en-US" sz="1600" dirty="0" err="1"/>
              <a:t>dwang</a:t>
            </a:r>
            <a:r>
              <a:rPr lang="en-US" sz="1600" dirty="0"/>
              <a:t> of </a:t>
            </a:r>
            <a:r>
              <a:rPr lang="en-US" sz="1600" dirty="0" err="1"/>
              <a:t>schade</a:t>
            </a:r>
            <a:endParaRPr lang="en-US" sz="1600" dirty="0"/>
          </a:p>
          <a:p>
            <a:pPr lvl="2">
              <a:buFont typeface="Wingdings" charset="2"/>
              <a:buChar char="q"/>
            </a:pPr>
            <a:r>
              <a:rPr lang="en-US" sz="1600" dirty="0" err="1"/>
              <a:t>Geen</a:t>
            </a:r>
            <a:r>
              <a:rPr lang="en-US" sz="1600" dirty="0"/>
              <a:t> </a:t>
            </a:r>
            <a:r>
              <a:rPr lang="en-US" sz="1600" dirty="0" err="1"/>
              <a:t>schade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leefklimaat</a:t>
            </a:r>
            <a:endParaRPr lang="en-US" sz="16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Interdisciplinair</a:t>
            </a:r>
            <a:r>
              <a:rPr lang="en-US" sz="2000" dirty="0"/>
              <a:t> </a:t>
            </a:r>
            <a:r>
              <a:rPr lang="en-US" sz="2000" dirty="0" err="1"/>
              <a:t>teamoverleg</a:t>
            </a:r>
            <a:r>
              <a:rPr lang="en-US" sz="2000" dirty="0"/>
              <a:t> en </a:t>
            </a:r>
            <a:r>
              <a:rPr lang="en-US" sz="2000" dirty="0" err="1"/>
              <a:t>contextgevoelige</a:t>
            </a:r>
            <a:r>
              <a:rPr lang="en-US" sz="2000" dirty="0"/>
              <a:t> </a:t>
            </a:r>
            <a:r>
              <a:rPr lang="en-US" sz="2000" dirty="0" err="1"/>
              <a:t>interpretatie</a:t>
            </a:r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8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Relationele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beide</a:t>
            </a:r>
            <a:r>
              <a:rPr lang="en-US" dirty="0"/>
              <a:t> partners in </a:t>
            </a:r>
            <a:r>
              <a:rPr lang="en-US" dirty="0" err="1"/>
              <a:t>overweging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Aandachtig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onevenwicht</a:t>
            </a:r>
            <a:r>
              <a:rPr lang="en-US" sz="2000" dirty="0"/>
              <a:t> in </a:t>
            </a:r>
            <a:r>
              <a:rPr lang="en-US" sz="2000" dirty="0" err="1"/>
              <a:t>relatie</a:t>
            </a:r>
            <a:r>
              <a:rPr lang="en-US" sz="2000" dirty="0"/>
              <a:t> (</a:t>
            </a:r>
            <a:r>
              <a:rPr lang="en-US" sz="2000" dirty="0" err="1"/>
              <a:t>machtsmisbruik</a:t>
            </a:r>
            <a:r>
              <a:rPr lang="en-US" sz="2000" dirty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Seksualiteit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nooit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verplichting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Aandachtig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de </a:t>
            </a:r>
            <a:r>
              <a:rPr lang="en-US" sz="2000" dirty="0" err="1"/>
              <a:t>beleving</a:t>
            </a:r>
            <a:r>
              <a:rPr lang="en-US" sz="2000" dirty="0"/>
              <a:t> van de ‘</a:t>
            </a:r>
            <a:r>
              <a:rPr lang="en-US" sz="2000" dirty="0" err="1"/>
              <a:t>gezonde</a:t>
            </a:r>
            <a:r>
              <a:rPr lang="en-US" sz="2000" dirty="0"/>
              <a:t>’ partner </a:t>
            </a:r>
          </a:p>
          <a:p>
            <a:pPr lvl="1">
              <a:buFont typeface="Wingdings" charset="2"/>
              <a:buChar char="q"/>
            </a:pPr>
            <a:endParaRPr lang="en-US" sz="1050" dirty="0"/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lvl="1">
              <a:buFont typeface="Wingdings" charset="2"/>
              <a:buChar char="q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2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Organisatorische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ruimtelijke</a:t>
            </a:r>
            <a:r>
              <a:rPr lang="en-US" dirty="0"/>
              <a:t> (</a:t>
            </a:r>
            <a:r>
              <a:rPr lang="en-US" dirty="0" err="1"/>
              <a:t>o.a.</a:t>
            </a:r>
            <a:r>
              <a:rPr lang="en-US" dirty="0"/>
              <a:t> open en </a:t>
            </a:r>
            <a:r>
              <a:rPr lang="en-US" dirty="0" err="1"/>
              <a:t>gesloten</a:t>
            </a:r>
            <a:r>
              <a:rPr lang="en-US" dirty="0"/>
              <a:t> </a:t>
            </a:r>
            <a:r>
              <a:rPr lang="en-US" dirty="0" err="1"/>
              <a:t>ruimten</a:t>
            </a:r>
            <a:r>
              <a:rPr lang="en-US" dirty="0"/>
              <a:t>) en </a:t>
            </a:r>
            <a:r>
              <a:rPr lang="en-US" dirty="0" err="1"/>
              <a:t>attitudinele</a:t>
            </a:r>
            <a:r>
              <a:rPr lang="en-US" dirty="0"/>
              <a:t> (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vertrouwelijke</a:t>
            </a:r>
            <a:r>
              <a:rPr lang="en-US" dirty="0"/>
              <a:t> </a:t>
            </a:r>
            <a:r>
              <a:rPr lang="en-US" dirty="0" err="1"/>
              <a:t>gesprekken</a:t>
            </a:r>
            <a:r>
              <a:rPr lang="en-US" dirty="0"/>
              <a:t>) privacy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expressie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Nood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responsieve</a:t>
            </a:r>
            <a:r>
              <a:rPr lang="en-US" dirty="0"/>
              <a:t> </a:t>
            </a:r>
            <a:r>
              <a:rPr lang="en-US" dirty="0" err="1"/>
              <a:t>organisatorische</a:t>
            </a:r>
            <a:r>
              <a:rPr lang="en-US" dirty="0"/>
              <a:t> context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Aanbieden</a:t>
            </a:r>
            <a:r>
              <a:rPr lang="en-US" sz="2000" dirty="0"/>
              <a:t> van </a:t>
            </a:r>
            <a:r>
              <a:rPr lang="en-US" sz="2000" dirty="0" err="1"/>
              <a:t>levenslang</a:t>
            </a:r>
            <a:r>
              <a:rPr lang="en-US" sz="2000" dirty="0"/>
              <a:t> </a:t>
            </a:r>
            <a:r>
              <a:rPr lang="en-US" sz="2000" dirty="0" err="1"/>
              <a:t>leren</a:t>
            </a:r>
            <a:r>
              <a:rPr lang="en-US" sz="2000" dirty="0"/>
              <a:t>: </a:t>
            </a:r>
            <a:r>
              <a:rPr lang="en-US" sz="2000" dirty="0" err="1"/>
              <a:t>kennis</a:t>
            </a:r>
            <a:r>
              <a:rPr lang="en-US" sz="2000" dirty="0"/>
              <a:t> + attitudes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Fysieke</a:t>
            </a:r>
            <a:r>
              <a:rPr lang="en-US" sz="2000" dirty="0"/>
              <a:t>, </a:t>
            </a:r>
            <a:r>
              <a:rPr lang="en-US" sz="2000" dirty="0" err="1"/>
              <a:t>psychische</a:t>
            </a:r>
            <a:r>
              <a:rPr lang="en-US" sz="2000" dirty="0"/>
              <a:t> en </a:t>
            </a:r>
            <a:r>
              <a:rPr lang="en-US" sz="2000" dirty="0" err="1"/>
              <a:t>morele</a:t>
            </a:r>
            <a:r>
              <a:rPr lang="en-US" sz="2000" dirty="0"/>
              <a:t> </a:t>
            </a:r>
            <a:r>
              <a:rPr lang="en-US" sz="2000" dirty="0" err="1"/>
              <a:t>integriteit</a:t>
            </a:r>
            <a:r>
              <a:rPr lang="en-US" sz="2000" dirty="0"/>
              <a:t> van </a:t>
            </a:r>
            <a:r>
              <a:rPr lang="en-US" sz="2000" dirty="0" err="1"/>
              <a:t>hulpverlener</a:t>
            </a:r>
            <a:r>
              <a:rPr lang="en-US" sz="2000" dirty="0"/>
              <a:t> </a:t>
            </a:r>
            <a:r>
              <a:rPr lang="en-US" sz="2000" dirty="0" err="1"/>
              <a:t>beschermen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Ontwikkelen</a:t>
            </a:r>
            <a:r>
              <a:rPr lang="en-US" sz="2000" dirty="0"/>
              <a:t> van </a:t>
            </a:r>
            <a:r>
              <a:rPr lang="en-US" sz="2000" dirty="0" err="1"/>
              <a:t>schriftelijk</a:t>
            </a:r>
            <a:r>
              <a:rPr lang="en-US" sz="2000" dirty="0"/>
              <a:t> </a:t>
            </a:r>
            <a:r>
              <a:rPr lang="en-US" sz="2000" dirty="0" err="1"/>
              <a:t>ethisch</a:t>
            </a:r>
            <a:r>
              <a:rPr lang="en-US" sz="2000" dirty="0"/>
              <a:t> </a:t>
            </a:r>
            <a:r>
              <a:rPr lang="en-US" sz="2000" dirty="0" err="1"/>
              <a:t>beleid</a:t>
            </a:r>
            <a:r>
              <a:rPr lang="en-US" sz="2000" dirty="0"/>
              <a:t>: </a:t>
            </a:r>
            <a:r>
              <a:rPr lang="en-US" sz="2000" dirty="0" err="1"/>
              <a:t>waarden</a:t>
            </a:r>
            <a:r>
              <a:rPr lang="en-US" sz="2000" dirty="0"/>
              <a:t> + concrete </a:t>
            </a:r>
            <a:r>
              <a:rPr lang="en-US" sz="2000" dirty="0" err="1"/>
              <a:t>oriëntaties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Stimuleren</a:t>
            </a:r>
            <a:r>
              <a:rPr lang="en-US" sz="2000" dirty="0"/>
              <a:t> van open communicatie </a:t>
            </a:r>
            <a:r>
              <a:rPr lang="en-US" sz="2000" dirty="0" err="1"/>
              <a:t>onder</a:t>
            </a:r>
            <a:r>
              <a:rPr lang="en-US" sz="2000" dirty="0"/>
              <a:t> </a:t>
            </a:r>
            <a:r>
              <a:rPr lang="en-US" sz="2000" dirty="0" err="1"/>
              <a:t>collega’s</a:t>
            </a:r>
            <a:r>
              <a:rPr lang="en-US" sz="2000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paternalistisch</a:t>
            </a:r>
            <a:r>
              <a:rPr lang="en-US" sz="2000" dirty="0"/>
              <a:t> </a:t>
            </a:r>
            <a:r>
              <a:rPr lang="en-US" sz="2000" dirty="0" err="1"/>
              <a:t>controlegedrag</a:t>
            </a:r>
            <a:r>
              <a:rPr lang="en-US" sz="2000" dirty="0"/>
              <a:t> en </a:t>
            </a:r>
            <a:r>
              <a:rPr lang="en-US" sz="2000" dirty="0" err="1"/>
              <a:t>geen</a:t>
            </a:r>
            <a:r>
              <a:rPr lang="en-US" sz="2000" dirty="0"/>
              <a:t> ‘</a:t>
            </a:r>
            <a:r>
              <a:rPr lang="en-US" sz="2000" i="1" dirty="0"/>
              <a:t>laisser-faire’</a:t>
            </a:r>
            <a:r>
              <a:rPr lang="en-US" sz="2000" dirty="0"/>
              <a:t> </a:t>
            </a:r>
            <a:r>
              <a:rPr lang="en-US" sz="2000" dirty="0" err="1"/>
              <a:t>mentaliteit</a:t>
            </a: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Organisatorische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Meedelen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err="1"/>
              <a:t>Vrijgeven</a:t>
            </a:r>
            <a:r>
              <a:rPr lang="en-US" dirty="0"/>
              <a:t> van info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aangewezen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err="1"/>
              <a:t>Proportionele</a:t>
            </a:r>
            <a:r>
              <a:rPr lang="en-US" dirty="0"/>
              <a:t> </a:t>
            </a:r>
            <a:r>
              <a:rPr lang="en-US" dirty="0" err="1"/>
              <a:t>afweging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betrokkenheid</a:t>
            </a:r>
            <a:r>
              <a:rPr lang="en-US" dirty="0"/>
              <a:t> van </a:t>
            </a:r>
            <a:r>
              <a:rPr lang="en-US" dirty="0" err="1"/>
              <a:t>familielid</a:t>
            </a:r>
            <a:r>
              <a:rPr lang="en-US" dirty="0"/>
              <a:t>, </a:t>
            </a:r>
            <a:r>
              <a:rPr lang="en-US" dirty="0" err="1"/>
              <a:t>aard</a:t>
            </a:r>
            <a:r>
              <a:rPr lang="en-US" dirty="0"/>
              <a:t>, </a:t>
            </a:r>
            <a:r>
              <a:rPr lang="en-US" dirty="0" err="1"/>
              <a:t>betekenis</a:t>
            </a:r>
            <a:r>
              <a:rPr lang="en-US" dirty="0"/>
              <a:t> en </a:t>
            </a:r>
            <a:r>
              <a:rPr lang="en-US" dirty="0" err="1"/>
              <a:t>gevolgen</a:t>
            </a:r>
            <a:r>
              <a:rPr lang="en-US" dirty="0"/>
              <a:t> van </a:t>
            </a:r>
            <a:r>
              <a:rPr lang="en-US" dirty="0" err="1"/>
              <a:t>gedrag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err="1"/>
              <a:t>Informatiedeling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zorg ten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komen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359637" lvl="1" indent="0">
              <a:buNone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4 – </a:t>
            </a:r>
            <a:r>
              <a:rPr lang="en-US" sz="1400" dirty="0" err="1">
                <a:solidFill>
                  <a:schemeClr val="bg1"/>
                </a:solidFill>
              </a:rPr>
              <a:t>ethische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implicaties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Maatschappelijke</a:t>
            </a:r>
            <a:r>
              <a:rPr lang="en-US" dirty="0"/>
              <a:t>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Nood</a:t>
            </a:r>
            <a:r>
              <a:rPr lang="en-US" dirty="0"/>
              <a:t> om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taboes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doorbreken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Seksuele</a:t>
            </a:r>
            <a:r>
              <a:rPr lang="en-US" sz="2000" dirty="0"/>
              <a:t> </a:t>
            </a:r>
            <a:r>
              <a:rPr lang="en-US" sz="2000" dirty="0" err="1"/>
              <a:t>expressie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pathologisch</a:t>
            </a:r>
            <a:r>
              <a:rPr lang="en-US" sz="2000" dirty="0"/>
              <a:t> (</a:t>
            </a:r>
            <a:r>
              <a:rPr lang="en-US" sz="2000" dirty="0" err="1"/>
              <a:t>asexuele</a:t>
            </a:r>
            <a:r>
              <a:rPr lang="en-US" sz="2000" dirty="0"/>
              <a:t> </a:t>
            </a:r>
            <a:r>
              <a:rPr lang="en-US" sz="2000" dirty="0" err="1"/>
              <a:t>oude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) </a:t>
            </a:r>
            <a:endParaRPr lang="en-US" sz="16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Seksuele</a:t>
            </a:r>
            <a:r>
              <a:rPr lang="en-US" sz="2000" dirty="0"/>
              <a:t> </a:t>
            </a:r>
            <a:r>
              <a:rPr lang="en-US" sz="2000" dirty="0" err="1"/>
              <a:t>expressie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noodzakelijk</a:t>
            </a:r>
            <a:r>
              <a:rPr lang="en-US" sz="2000" dirty="0"/>
              <a:t> (sexy oldies) </a:t>
            </a:r>
          </a:p>
          <a:p>
            <a:pPr lvl="1"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Signalen</a:t>
            </a:r>
            <a:r>
              <a:rPr lang="en-US" dirty="0"/>
              <a:t> van </a:t>
            </a:r>
            <a:r>
              <a:rPr lang="en-US" dirty="0" err="1"/>
              <a:t>discriminatie</a:t>
            </a:r>
            <a:r>
              <a:rPr lang="en-US" dirty="0"/>
              <a:t> </a:t>
            </a:r>
            <a:r>
              <a:rPr lang="en-US" dirty="0" err="1"/>
              <a:t>herkennen</a:t>
            </a:r>
            <a:r>
              <a:rPr lang="en-US" dirty="0"/>
              <a:t> (vb. </a:t>
            </a:r>
            <a:r>
              <a:rPr lang="en-US" dirty="0" err="1"/>
              <a:t>T.a.v</a:t>
            </a:r>
            <a:r>
              <a:rPr lang="en-US" dirty="0"/>
              <a:t>. LGBT </a:t>
            </a:r>
            <a:r>
              <a:rPr lang="en-US" dirty="0" err="1"/>
              <a:t>gemeenschap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q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discriminatie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identiteitsverlies</a:t>
            </a:r>
            <a:r>
              <a:rPr lang="en-US" dirty="0"/>
              <a:t> van LGBT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LGBT </a:t>
            </a:r>
            <a:r>
              <a:rPr lang="en-US" dirty="0" err="1"/>
              <a:t>vriendelijke</a:t>
            </a:r>
            <a:r>
              <a:rPr lang="en-US" dirty="0"/>
              <a:t> WZC</a:t>
            </a:r>
          </a:p>
          <a:p>
            <a:pPr marL="0" indent="352425">
              <a:buNone/>
            </a:pP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Part 4 – ethical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493939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06626"/>
              </p:ext>
            </p:extLst>
          </p:nvPr>
        </p:nvGraphicFramePr>
        <p:xfrm>
          <a:off x="540000" y="13499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94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Besluiten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Intimiteit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basisgegeven</a:t>
            </a:r>
            <a:r>
              <a:rPr lang="en-US" dirty="0"/>
              <a:t> in </a:t>
            </a:r>
            <a:r>
              <a:rPr lang="en-US" dirty="0" err="1"/>
              <a:t>leven</a:t>
            </a:r>
            <a:r>
              <a:rPr lang="en-US" dirty="0"/>
              <a:t> van </a:t>
            </a:r>
            <a:r>
              <a:rPr lang="en-US" dirty="0" err="1"/>
              <a:t>personen</a:t>
            </a:r>
            <a:r>
              <a:rPr lang="en-US" dirty="0"/>
              <a:t> met </a:t>
            </a:r>
            <a:r>
              <a:rPr lang="en-US" dirty="0" err="1"/>
              <a:t>dementie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Nood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existentiële</a:t>
            </a:r>
            <a:r>
              <a:rPr lang="en-US" dirty="0"/>
              <a:t>,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cognitivistische</a:t>
            </a:r>
            <a:r>
              <a:rPr lang="en-US" dirty="0"/>
              <a:t>, </a:t>
            </a:r>
            <a:r>
              <a:rPr lang="en-US" dirty="0" err="1"/>
              <a:t>kaders</a:t>
            </a:r>
            <a:endParaRPr lang="en-US" dirty="0"/>
          </a:p>
          <a:p>
            <a:pPr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Ethische</a:t>
            </a:r>
            <a:r>
              <a:rPr lang="en-US" dirty="0"/>
              <a:t> </a:t>
            </a:r>
            <a:r>
              <a:rPr lang="en-US" dirty="0" err="1"/>
              <a:t>reflectie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verankerd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in </a:t>
            </a:r>
            <a:r>
              <a:rPr lang="en-US" dirty="0" err="1"/>
              <a:t>inclusieve</a:t>
            </a:r>
            <a:r>
              <a:rPr lang="en-US" dirty="0"/>
              <a:t> </a:t>
            </a:r>
            <a:r>
              <a:rPr lang="en-US" dirty="0" err="1"/>
              <a:t>anthropologie</a:t>
            </a:r>
            <a:r>
              <a:rPr lang="en-US" dirty="0"/>
              <a:t>: </a:t>
            </a:r>
            <a:r>
              <a:rPr lang="en-US" i="1" dirty="0"/>
              <a:t>“</a:t>
            </a:r>
            <a:r>
              <a:rPr lang="en-US" i="1" dirty="0" err="1"/>
              <a:t>Ik</a:t>
            </a:r>
            <a:r>
              <a:rPr lang="en-US" i="1" dirty="0"/>
              <a:t>, </a:t>
            </a:r>
            <a:r>
              <a:rPr lang="en-US" i="1" dirty="0" err="1"/>
              <a:t>jij</a:t>
            </a:r>
            <a:r>
              <a:rPr lang="en-US" i="1" dirty="0"/>
              <a:t>, </a:t>
            </a:r>
            <a:r>
              <a:rPr lang="en-US" i="1" dirty="0" err="1"/>
              <a:t>samen</a:t>
            </a:r>
            <a:r>
              <a:rPr lang="en-US" i="1" dirty="0"/>
              <a:t> </a:t>
            </a:r>
            <a:r>
              <a:rPr lang="en-US" i="1" dirty="0" err="1"/>
              <a:t>mens</a:t>
            </a:r>
            <a:r>
              <a:rPr lang="en-US" i="1" dirty="0"/>
              <a:t>”</a:t>
            </a:r>
            <a:endParaRPr lang="en-US" sz="2000" i="1" dirty="0"/>
          </a:p>
          <a:p>
            <a:pPr marL="359637" lvl="1" indent="0">
              <a:buNone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 err="1"/>
              <a:t>Ethische</a:t>
            </a:r>
            <a:r>
              <a:rPr lang="en-US" dirty="0"/>
              <a:t> guidelines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de </a:t>
            </a:r>
            <a:r>
              <a:rPr lang="en-US" dirty="0" err="1"/>
              <a:t>persoonlijke</a:t>
            </a:r>
            <a:r>
              <a:rPr lang="en-US" dirty="0"/>
              <a:t>, </a:t>
            </a:r>
            <a:r>
              <a:rPr lang="en-US" dirty="0" err="1"/>
              <a:t>relationele</a:t>
            </a:r>
            <a:r>
              <a:rPr lang="en-US" dirty="0"/>
              <a:t>, </a:t>
            </a:r>
            <a:r>
              <a:rPr lang="en-US" dirty="0" err="1"/>
              <a:t>organisatorische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context </a:t>
            </a:r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5 – </a:t>
            </a:r>
            <a:r>
              <a:rPr lang="en-US" sz="1400" dirty="0" err="1">
                <a:solidFill>
                  <a:schemeClr val="bg1"/>
                </a:solidFill>
              </a:rPr>
              <a:t>besluiten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1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Nurses’ Perceptions of Sexuality in Institutionalized Elderly: A Literature Review. </a:t>
            </a:r>
            <a:r>
              <a:rPr lang="en-US" sz="1200" i="1" dirty="0"/>
              <a:t>International Journal of Nursing Studies</a:t>
            </a:r>
            <a:r>
              <a:rPr lang="en-US" sz="1200" dirty="0"/>
              <a:t> 48 (2011) 1140-1154.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, L. &amp; </a:t>
            </a:r>
            <a:r>
              <a:rPr lang="en-US" sz="1200" dirty="0" err="1"/>
              <a:t>Gastmans</a:t>
            </a:r>
            <a:r>
              <a:rPr lang="en-US" sz="1200" dirty="0"/>
              <a:t>, C. Sexuality in Institutionalized Elderly Persons: A Systematic Review of Argument-Based Ethics Literature. </a:t>
            </a:r>
            <a:r>
              <a:rPr lang="en-US" sz="1200" i="1" dirty="0"/>
              <a:t>International </a:t>
            </a:r>
            <a:r>
              <a:rPr lang="en-US" sz="1200" i="1" dirty="0" err="1"/>
              <a:t>Psychogeriatrics</a:t>
            </a:r>
            <a:r>
              <a:rPr lang="en-US" sz="1200" i="1" dirty="0"/>
              <a:t> </a:t>
            </a:r>
            <a:r>
              <a:rPr lang="en-US" sz="1200" dirty="0"/>
              <a:t>24 (2012) 346-357.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Nurses’ Knowledge and Attitudes Towards Aged Sexuality: Validity and Internal Consistency of the Dutch Version of the Aging Sexual Knowledge and Attitudes Scale. </a:t>
            </a:r>
            <a:r>
              <a:rPr lang="en-US" sz="1200" i="1" dirty="0"/>
              <a:t>Journal of Advanced Nursing</a:t>
            </a:r>
            <a:r>
              <a:rPr lang="en-US" sz="1200" dirty="0"/>
              <a:t> 69 (2013) 2584-2596.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Eternal Sunshine of the Spotless Mind? An Anthropological-Ethical Framework for Understanding and Dealing With Sexuality in Dementia Care. </a:t>
            </a:r>
            <a:r>
              <a:rPr lang="en-US" sz="1200" i="1" dirty="0"/>
              <a:t>Medicine, Health Care and Philosophy </a:t>
            </a:r>
            <a:r>
              <a:rPr lang="en-US" sz="1200" dirty="0"/>
              <a:t>17 (2014) 377-387.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, L. &amp; </a:t>
            </a:r>
            <a:r>
              <a:rPr lang="en-US" sz="1200" dirty="0" err="1"/>
              <a:t>Gastmans</a:t>
            </a:r>
            <a:r>
              <a:rPr lang="en-US" sz="1200" dirty="0"/>
              <a:t>, C. Older Residents’ Perspectives on Aged Sexuality in Institutionalized Elderly Care: A Systematic Literature Review. </a:t>
            </a:r>
            <a:r>
              <a:rPr lang="en-US" sz="1200" i="1" dirty="0"/>
              <a:t>International Journal of Nursing Studies </a:t>
            </a:r>
            <a:r>
              <a:rPr lang="en-US" sz="1200" dirty="0"/>
              <a:t>52 (2015) 1891-1905.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Nurses’ Knowledge and Attitudes Toward Aged Sexuality in Flemish Nursing Homes. </a:t>
            </a:r>
            <a:r>
              <a:rPr lang="en-US" sz="1200" i="1" dirty="0"/>
              <a:t>Nursing Ethics </a:t>
            </a:r>
            <a:r>
              <a:rPr lang="en-US" sz="1200" dirty="0"/>
              <a:t>23 (2016) 605-623. 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Intimacy and Sexuality in Institutionalized Dementia Care: Clinical-Ethical Considerations. </a:t>
            </a:r>
            <a:r>
              <a:rPr lang="en-US" sz="1200" i="1" dirty="0"/>
              <a:t>Health Care Analysis </a:t>
            </a:r>
            <a:r>
              <a:rPr lang="en-US" sz="1200" dirty="0"/>
              <a:t>25 (2017) 52-71.</a:t>
            </a:r>
          </a:p>
          <a:p>
            <a:pPr>
              <a:buFont typeface="Wingdings" charset="2"/>
              <a:buChar char="q"/>
            </a:pPr>
            <a:r>
              <a:rPr lang="en-US" sz="1200" dirty="0" err="1"/>
              <a:t>Mahieu</a:t>
            </a:r>
            <a:r>
              <a:rPr lang="en-US" sz="1200" dirty="0"/>
              <a:t> et al. How Do Community-Dwelling LGBT People Perceive Sexuality in Residential Aged Care? A Systematic Literature Review. </a:t>
            </a:r>
            <a:r>
              <a:rPr lang="en-US" sz="1200" i="1" dirty="0"/>
              <a:t>Aging &amp; Mental Health </a:t>
            </a:r>
            <a:r>
              <a:rPr lang="en-US" sz="1200" dirty="0"/>
              <a:t>23 (2019) 529-540</a:t>
            </a:r>
          </a:p>
          <a:p>
            <a:pPr>
              <a:buFont typeface="Wingdings" charset="2"/>
              <a:buChar char="q"/>
            </a:pPr>
            <a:r>
              <a:rPr lang="en-US" sz="1200" dirty="0"/>
              <a:t>Thys et al. Nurses’ Experiences and Reactions Towards Intimacy and Sexuality Expressions by Nursing Home Residents: A Qualitative Study. </a:t>
            </a:r>
            <a:r>
              <a:rPr lang="en-US" sz="1200" i="1" dirty="0"/>
              <a:t>Journal of Clinical Nursing </a:t>
            </a:r>
            <a:r>
              <a:rPr lang="en-US" sz="1200" dirty="0"/>
              <a:t>28 (2019) 836-849. </a:t>
            </a:r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Part 6 – </a:t>
            </a:r>
            <a:r>
              <a:rPr lang="en-US" sz="1400" dirty="0" err="1">
                <a:solidFill>
                  <a:schemeClr val="bg1"/>
                </a:solidFill>
              </a:rPr>
              <a:t>Literatuur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Seksualiteit</a:t>
            </a:r>
            <a:r>
              <a:rPr lang="en-US" sz="3200" dirty="0"/>
              <a:t>: what’s in name?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11045" y="1080000"/>
            <a:ext cx="6476954" cy="5157312"/>
            <a:chOff x="1596648" y="1221706"/>
            <a:chExt cx="5878130" cy="5765452"/>
          </a:xfrm>
        </p:grpSpPr>
        <p:sp>
          <p:nvSpPr>
            <p:cNvPr id="38" name="Block Arc 37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13114286"/>
                <a:gd name="adj2" fmla="val 16200000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4681520"/>
                    <a:satOff val="-5839"/>
                    <a:lumOff val="1373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4681520"/>
                    <a:satOff val="-5839"/>
                    <a:lumOff val="1373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9" name="Block Arc 38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10028571"/>
                <a:gd name="adj2" fmla="val 13114286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3901266"/>
                    <a:satOff val="-4866"/>
                    <a:lumOff val="1144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3901266"/>
                    <a:satOff val="-4866"/>
                    <a:lumOff val="1144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0" name="Block Arc 39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6942857"/>
                <a:gd name="adj2" fmla="val 10028571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3121013"/>
                    <a:satOff val="-3893"/>
                    <a:lumOff val="915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3121013"/>
                    <a:satOff val="-3893"/>
                    <a:lumOff val="915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1" name="Block Arc 40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3857143"/>
                <a:gd name="adj2" fmla="val 6942857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2340760"/>
                    <a:satOff val="-2919"/>
                    <a:lumOff val="686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2340760"/>
                    <a:satOff val="-2919"/>
                    <a:lumOff val="686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2" name="Block Arc 41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771429"/>
                <a:gd name="adj2" fmla="val 3857143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1560507"/>
                    <a:satOff val="-1946"/>
                    <a:lumOff val="458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1560507"/>
                    <a:satOff val="-1946"/>
                    <a:lumOff val="458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3" name="Block Arc 42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19285714"/>
                <a:gd name="adj2" fmla="val 771429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780253"/>
                    <a:satOff val="-973"/>
                    <a:lumOff val="229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780253"/>
                    <a:satOff val="-973"/>
                    <a:lumOff val="229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4" name="Block Arc 43"/>
            <p:cNvSpPr/>
            <p:nvPr/>
          </p:nvSpPr>
          <p:spPr>
            <a:xfrm>
              <a:off x="2213991" y="1894730"/>
              <a:ext cx="4643444" cy="4643444"/>
            </a:xfrm>
            <a:prstGeom prst="blockArc">
              <a:avLst>
                <a:gd name="adj1" fmla="val 16200000"/>
                <a:gd name="adj2" fmla="val 19285714"/>
                <a:gd name="adj3" fmla="val 3906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5" name="Freeform 44"/>
            <p:cNvSpPr/>
            <p:nvPr/>
          </p:nvSpPr>
          <p:spPr>
            <a:xfrm>
              <a:off x="3636047" y="3316786"/>
              <a:ext cx="1799331" cy="1799331"/>
            </a:xfrm>
            <a:custGeom>
              <a:avLst/>
              <a:gdLst>
                <a:gd name="connsiteX0" fmla="*/ 0 w 1799331"/>
                <a:gd name="connsiteY0" fmla="*/ 899666 h 1799331"/>
                <a:gd name="connsiteX1" fmla="*/ 899666 w 1799331"/>
                <a:gd name="connsiteY1" fmla="*/ 0 h 1799331"/>
                <a:gd name="connsiteX2" fmla="*/ 1799332 w 1799331"/>
                <a:gd name="connsiteY2" fmla="*/ 899666 h 1799331"/>
                <a:gd name="connsiteX3" fmla="*/ 899666 w 1799331"/>
                <a:gd name="connsiteY3" fmla="*/ 1799332 h 1799331"/>
                <a:gd name="connsiteX4" fmla="*/ 0 w 1799331"/>
                <a:gd name="connsiteY4" fmla="*/ 899666 h 179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331" h="1799331">
                  <a:moveTo>
                    <a:pt x="0" y="899666"/>
                  </a:moveTo>
                  <a:cubicBezTo>
                    <a:pt x="0" y="402794"/>
                    <a:pt x="402794" y="0"/>
                    <a:pt x="899666" y="0"/>
                  </a:cubicBezTo>
                  <a:cubicBezTo>
                    <a:pt x="1396538" y="0"/>
                    <a:pt x="1799332" y="402794"/>
                    <a:pt x="1799332" y="899666"/>
                  </a:cubicBezTo>
                  <a:cubicBezTo>
                    <a:pt x="1799332" y="1396538"/>
                    <a:pt x="1396538" y="1799332"/>
                    <a:pt x="899666" y="1799332"/>
                  </a:cubicBezTo>
                  <a:cubicBezTo>
                    <a:pt x="402794" y="1799332"/>
                    <a:pt x="0" y="1396538"/>
                    <a:pt x="0" y="899666"/>
                  </a:cubicBez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92716" tIns="292716" rIns="292716" bIns="292716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Sexuality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5708" y="1221706"/>
              <a:ext cx="1619670" cy="1436735"/>
            </a:xfrm>
            <a:custGeom>
              <a:avLst/>
              <a:gdLst>
                <a:gd name="connsiteX0" fmla="*/ 0 w 1440010"/>
                <a:gd name="connsiteY0" fmla="*/ 718368 h 1436735"/>
                <a:gd name="connsiteX1" fmla="*/ 720005 w 1440010"/>
                <a:gd name="connsiteY1" fmla="*/ 0 h 1436735"/>
                <a:gd name="connsiteX2" fmla="*/ 1440010 w 1440010"/>
                <a:gd name="connsiteY2" fmla="*/ 718368 h 1436735"/>
                <a:gd name="connsiteX3" fmla="*/ 720005 w 1440010"/>
                <a:gd name="connsiteY3" fmla="*/ 1436736 h 1436735"/>
                <a:gd name="connsiteX4" fmla="*/ 0 w 1440010"/>
                <a:gd name="connsiteY4" fmla="*/ 718368 h 143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10" h="1436735">
                  <a:moveTo>
                    <a:pt x="0" y="718368"/>
                  </a:moveTo>
                  <a:cubicBezTo>
                    <a:pt x="0" y="321624"/>
                    <a:pt x="322357" y="0"/>
                    <a:pt x="720005" y="0"/>
                  </a:cubicBezTo>
                  <a:cubicBezTo>
                    <a:pt x="1117653" y="0"/>
                    <a:pt x="1440010" y="321624"/>
                    <a:pt x="1440010" y="718368"/>
                  </a:cubicBezTo>
                  <a:cubicBezTo>
                    <a:pt x="1440010" y="1115112"/>
                    <a:pt x="1117653" y="1436736"/>
                    <a:pt x="720005" y="1436736"/>
                  </a:cubicBezTo>
                  <a:cubicBezTo>
                    <a:pt x="322357" y="1436736"/>
                    <a:pt x="0" y="1115112"/>
                    <a:pt x="0" y="718368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33745" tIns="233265" rIns="233745" bIns="233265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Biological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595698" y="2077393"/>
              <a:ext cx="1439519" cy="1439519"/>
            </a:xfrm>
            <a:custGeom>
              <a:avLst/>
              <a:gdLst>
                <a:gd name="connsiteX0" fmla="*/ 0 w 1439519"/>
                <a:gd name="connsiteY0" fmla="*/ 719760 h 1439519"/>
                <a:gd name="connsiteX1" fmla="*/ 719760 w 1439519"/>
                <a:gd name="connsiteY1" fmla="*/ 0 h 1439519"/>
                <a:gd name="connsiteX2" fmla="*/ 1439520 w 1439519"/>
                <a:gd name="connsiteY2" fmla="*/ 719760 h 1439519"/>
                <a:gd name="connsiteX3" fmla="*/ 719760 w 1439519"/>
                <a:gd name="connsiteY3" fmla="*/ 1439520 h 1439519"/>
                <a:gd name="connsiteX4" fmla="*/ 0 w 1439519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519" h="1439519">
                  <a:moveTo>
                    <a:pt x="0" y="719760"/>
                  </a:moveTo>
                  <a:cubicBezTo>
                    <a:pt x="0" y="322248"/>
                    <a:pt x="322248" y="0"/>
                    <a:pt x="719760" y="0"/>
                  </a:cubicBezTo>
                  <a:cubicBezTo>
                    <a:pt x="1117272" y="0"/>
                    <a:pt x="1439520" y="322248"/>
                    <a:pt x="1439520" y="719760"/>
                  </a:cubicBezTo>
                  <a:cubicBezTo>
                    <a:pt x="1439520" y="1117272"/>
                    <a:pt x="1117272" y="1439520"/>
                    <a:pt x="719760" y="1439520"/>
                  </a:cubicBezTo>
                  <a:cubicBezTo>
                    <a:pt x="322248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780253"/>
                    <a:satOff val="-973"/>
                    <a:lumOff val="229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780253"/>
                    <a:satOff val="-973"/>
                    <a:lumOff val="229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33673" tIns="233673" rIns="233673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Psycho-logical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035259" y="4003234"/>
              <a:ext cx="1439519" cy="1439519"/>
            </a:xfrm>
            <a:custGeom>
              <a:avLst/>
              <a:gdLst>
                <a:gd name="connsiteX0" fmla="*/ 0 w 1439519"/>
                <a:gd name="connsiteY0" fmla="*/ 719760 h 1439519"/>
                <a:gd name="connsiteX1" fmla="*/ 719760 w 1439519"/>
                <a:gd name="connsiteY1" fmla="*/ 0 h 1439519"/>
                <a:gd name="connsiteX2" fmla="*/ 1439520 w 1439519"/>
                <a:gd name="connsiteY2" fmla="*/ 719760 h 1439519"/>
                <a:gd name="connsiteX3" fmla="*/ 719760 w 1439519"/>
                <a:gd name="connsiteY3" fmla="*/ 1439520 h 1439519"/>
                <a:gd name="connsiteX4" fmla="*/ 0 w 1439519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519" h="1439519">
                  <a:moveTo>
                    <a:pt x="0" y="719760"/>
                  </a:moveTo>
                  <a:cubicBezTo>
                    <a:pt x="0" y="322248"/>
                    <a:pt x="322248" y="0"/>
                    <a:pt x="719760" y="0"/>
                  </a:cubicBezTo>
                  <a:cubicBezTo>
                    <a:pt x="1117272" y="0"/>
                    <a:pt x="1439520" y="322248"/>
                    <a:pt x="1439520" y="719760"/>
                  </a:cubicBezTo>
                  <a:cubicBezTo>
                    <a:pt x="1439520" y="1117272"/>
                    <a:pt x="1117272" y="1439520"/>
                    <a:pt x="719760" y="1439520"/>
                  </a:cubicBezTo>
                  <a:cubicBezTo>
                    <a:pt x="322248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1560507"/>
                    <a:satOff val="-1946"/>
                    <a:lumOff val="458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1560507"/>
                    <a:satOff val="-1946"/>
                    <a:lumOff val="458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33673" tIns="233673" rIns="233673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Beha-vioural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767640" y="5547639"/>
              <a:ext cx="1511514" cy="1439519"/>
            </a:xfrm>
            <a:custGeom>
              <a:avLst/>
              <a:gdLst>
                <a:gd name="connsiteX0" fmla="*/ 0 w 1511514"/>
                <a:gd name="connsiteY0" fmla="*/ 719760 h 1439519"/>
                <a:gd name="connsiteX1" fmla="*/ 755757 w 1511514"/>
                <a:gd name="connsiteY1" fmla="*/ 0 h 1439519"/>
                <a:gd name="connsiteX2" fmla="*/ 1511514 w 1511514"/>
                <a:gd name="connsiteY2" fmla="*/ 719760 h 1439519"/>
                <a:gd name="connsiteX3" fmla="*/ 755757 w 1511514"/>
                <a:gd name="connsiteY3" fmla="*/ 1439520 h 1439519"/>
                <a:gd name="connsiteX4" fmla="*/ 0 w 1511514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1514" h="1439519">
                  <a:moveTo>
                    <a:pt x="0" y="719760"/>
                  </a:moveTo>
                  <a:cubicBezTo>
                    <a:pt x="0" y="322248"/>
                    <a:pt x="338364" y="0"/>
                    <a:pt x="755757" y="0"/>
                  </a:cubicBezTo>
                  <a:cubicBezTo>
                    <a:pt x="1173150" y="0"/>
                    <a:pt x="1511514" y="322248"/>
                    <a:pt x="1511514" y="719760"/>
                  </a:cubicBezTo>
                  <a:cubicBezTo>
                    <a:pt x="1511514" y="1117272"/>
                    <a:pt x="1173150" y="1439520"/>
                    <a:pt x="755757" y="1439520"/>
                  </a:cubicBezTo>
                  <a:cubicBezTo>
                    <a:pt x="338364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2340760"/>
                    <a:satOff val="-2919"/>
                    <a:lumOff val="686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2340760"/>
                    <a:satOff val="-2919"/>
                    <a:lumOff val="686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44216" tIns="233673" rIns="244216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Relational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28269" y="5547639"/>
              <a:ext cx="1439519" cy="1439519"/>
            </a:xfrm>
            <a:custGeom>
              <a:avLst/>
              <a:gdLst>
                <a:gd name="connsiteX0" fmla="*/ 0 w 1439519"/>
                <a:gd name="connsiteY0" fmla="*/ 719760 h 1439519"/>
                <a:gd name="connsiteX1" fmla="*/ 719760 w 1439519"/>
                <a:gd name="connsiteY1" fmla="*/ 0 h 1439519"/>
                <a:gd name="connsiteX2" fmla="*/ 1439520 w 1439519"/>
                <a:gd name="connsiteY2" fmla="*/ 719760 h 1439519"/>
                <a:gd name="connsiteX3" fmla="*/ 719760 w 1439519"/>
                <a:gd name="connsiteY3" fmla="*/ 1439520 h 1439519"/>
                <a:gd name="connsiteX4" fmla="*/ 0 w 1439519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519" h="1439519">
                  <a:moveTo>
                    <a:pt x="0" y="719760"/>
                  </a:moveTo>
                  <a:cubicBezTo>
                    <a:pt x="0" y="322248"/>
                    <a:pt x="322248" y="0"/>
                    <a:pt x="719760" y="0"/>
                  </a:cubicBezTo>
                  <a:cubicBezTo>
                    <a:pt x="1117272" y="0"/>
                    <a:pt x="1439520" y="322248"/>
                    <a:pt x="1439520" y="719760"/>
                  </a:cubicBezTo>
                  <a:cubicBezTo>
                    <a:pt x="1439520" y="1117272"/>
                    <a:pt x="1117272" y="1439520"/>
                    <a:pt x="719760" y="1439520"/>
                  </a:cubicBezTo>
                  <a:cubicBezTo>
                    <a:pt x="322248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3121013"/>
                    <a:satOff val="-3893"/>
                    <a:lumOff val="915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3121013"/>
                    <a:satOff val="-3893"/>
                    <a:lumOff val="915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33673" tIns="233673" rIns="233673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Socio-cultural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596648" y="4003234"/>
              <a:ext cx="1439519" cy="1439519"/>
            </a:xfrm>
            <a:custGeom>
              <a:avLst/>
              <a:gdLst>
                <a:gd name="connsiteX0" fmla="*/ 0 w 1439519"/>
                <a:gd name="connsiteY0" fmla="*/ 719760 h 1439519"/>
                <a:gd name="connsiteX1" fmla="*/ 719760 w 1439519"/>
                <a:gd name="connsiteY1" fmla="*/ 0 h 1439519"/>
                <a:gd name="connsiteX2" fmla="*/ 1439520 w 1439519"/>
                <a:gd name="connsiteY2" fmla="*/ 719760 h 1439519"/>
                <a:gd name="connsiteX3" fmla="*/ 719760 w 1439519"/>
                <a:gd name="connsiteY3" fmla="*/ 1439520 h 1439519"/>
                <a:gd name="connsiteX4" fmla="*/ 0 w 1439519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519" h="1439519">
                  <a:moveTo>
                    <a:pt x="0" y="719760"/>
                  </a:moveTo>
                  <a:cubicBezTo>
                    <a:pt x="0" y="322248"/>
                    <a:pt x="322248" y="0"/>
                    <a:pt x="719760" y="0"/>
                  </a:cubicBezTo>
                  <a:cubicBezTo>
                    <a:pt x="1117272" y="0"/>
                    <a:pt x="1439520" y="322248"/>
                    <a:pt x="1439520" y="719760"/>
                  </a:cubicBezTo>
                  <a:cubicBezTo>
                    <a:pt x="1439520" y="1117272"/>
                    <a:pt x="1117272" y="1439520"/>
                    <a:pt x="719760" y="1439520"/>
                  </a:cubicBezTo>
                  <a:cubicBezTo>
                    <a:pt x="322248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3901266"/>
                    <a:satOff val="-4866"/>
                    <a:lumOff val="1144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3901266"/>
                    <a:satOff val="-4866"/>
                    <a:lumOff val="1144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33673" tIns="233673" rIns="233673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Moral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54207" y="2077393"/>
              <a:ext cx="1403522" cy="1439519"/>
            </a:xfrm>
            <a:custGeom>
              <a:avLst/>
              <a:gdLst>
                <a:gd name="connsiteX0" fmla="*/ 0 w 1403522"/>
                <a:gd name="connsiteY0" fmla="*/ 719760 h 1439519"/>
                <a:gd name="connsiteX1" fmla="*/ 701761 w 1403522"/>
                <a:gd name="connsiteY1" fmla="*/ 0 h 1439519"/>
                <a:gd name="connsiteX2" fmla="*/ 1403522 w 1403522"/>
                <a:gd name="connsiteY2" fmla="*/ 719760 h 1439519"/>
                <a:gd name="connsiteX3" fmla="*/ 701761 w 1403522"/>
                <a:gd name="connsiteY3" fmla="*/ 1439520 h 1439519"/>
                <a:gd name="connsiteX4" fmla="*/ 0 w 1403522"/>
                <a:gd name="connsiteY4" fmla="*/ 719760 h 143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522" h="1439519">
                  <a:moveTo>
                    <a:pt x="0" y="719760"/>
                  </a:moveTo>
                  <a:cubicBezTo>
                    <a:pt x="0" y="322248"/>
                    <a:pt x="314189" y="0"/>
                    <a:pt x="701761" y="0"/>
                  </a:cubicBezTo>
                  <a:cubicBezTo>
                    <a:pt x="1089333" y="0"/>
                    <a:pt x="1403522" y="322248"/>
                    <a:pt x="1403522" y="719760"/>
                  </a:cubicBezTo>
                  <a:cubicBezTo>
                    <a:pt x="1403522" y="1117272"/>
                    <a:pt x="1089333" y="1439520"/>
                    <a:pt x="701761" y="1439520"/>
                  </a:cubicBezTo>
                  <a:cubicBezTo>
                    <a:pt x="314189" y="1439520"/>
                    <a:pt x="0" y="1117272"/>
                    <a:pt x="0" y="71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504D">
                    <a:hueOff val="4681520"/>
                    <a:satOff val="-5839"/>
                    <a:lumOff val="1373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hueOff val="4681520"/>
                    <a:satOff val="-5839"/>
                    <a:lumOff val="1373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28401" tIns="233673" rIns="228401" bIns="23367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Religious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42432" y="5946574"/>
            <a:ext cx="293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(World Health Organization, 2006)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23192" y="6381328"/>
            <a:ext cx="388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1 – </a:t>
            </a:r>
            <a:r>
              <a:rPr lang="en-US" sz="1400" dirty="0" err="1">
                <a:solidFill>
                  <a:schemeClr val="bg1"/>
                </a:solidFill>
              </a:rPr>
              <a:t>voorafgaande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beschouwingen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mythes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7" y="1196752"/>
            <a:ext cx="2932204" cy="2822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73194"/>
            <a:ext cx="2684377" cy="2843996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995936" y="2252180"/>
            <a:ext cx="1022210" cy="504056"/>
          </a:xfrm>
          <a:prstGeom prst="left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407" y="4221088"/>
            <a:ext cx="29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Aseksuele</a:t>
            </a:r>
            <a:r>
              <a:rPr lang="en-US" b="1" dirty="0"/>
              <a:t> </a:t>
            </a:r>
            <a:r>
              <a:rPr lang="en-US" b="1" dirty="0" err="1"/>
              <a:t>oudere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231541"/>
            <a:ext cx="29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Sexy oldies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863" y="486916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err="1"/>
              <a:t>Onverenigbaarheid</a:t>
            </a:r>
            <a:r>
              <a:rPr lang="en-US" dirty="0"/>
              <a:t> van </a:t>
            </a:r>
            <a:r>
              <a:rPr lang="en-US" dirty="0" err="1"/>
              <a:t>seksualiteit</a:t>
            </a:r>
            <a:r>
              <a:rPr lang="en-US" dirty="0"/>
              <a:t> en oud-</a:t>
            </a:r>
            <a:r>
              <a:rPr lang="en-US" dirty="0" err="1"/>
              <a:t>zijn</a:t>
            </a: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err="1"/>
              <a:t>Seksualiteit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gedragsprobleem</a:t>
            </a: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err="1"/>
              <a:t>Infantilisering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11374" y="486916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err="1"/>
              <a:t>Seksualiteit</a:t>
            </a:r>
            <a:r>
              <a:rPr lang="en-US" dirty="0"/>
              <a:t> ≈ healthy ageing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/>
              <a:t>Tekenen</a:t>
            </a:r>
            <a:r>
              <a:rPr lang="en-US" dirty="0"/>
              <a:t> van </a:t>
            </a:r>
            <a:r>
              <a:rPr lang="en-US" dirty="0" err="1"/>
              <a:t>ouderdom</a:t>
            </a:r>
            <a:r>
              <a:rPr lang="en-US" dirty="0"/>
              <a:t> </a:t>
            </a:r>
            <a:r>
              <a:rPr lang="en-US" dirty="0" err="1"/>
              <a:t>negeren</a:t>
            </a:r>
            <a:r>
              <a:rPr lang="en-US" dirty="0"/>
              <a:t>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/>
              <a:t>Medicalisering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23192" y="6381328"/>
            <a:ext cx="388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1 – </a:t>
            </a:r>
            <a:r>
              <a:rPr lang="en-US" sz="1400" dirty="0" err="1">
                <a:solidFill>
                  <a:schemeClr val="bg1"/>
                </a:solidFill>
              </a:rPr>
              <a:t>voorafgaande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beschouwingen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848273"/>
              </p:ext>
            </p:extLst>
          </p:nvPr>
        </p:nvGraphicFramePr>
        <p:xfrm>
          <a:off x="692400" y="1502399"/>
          <a:ext cx="8334000" cy="44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4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Seksualiteit</a:t>
            </a:r>
            <a:r>
              <a:rPr lang="en-US" dirty="0"/>
              <a:t> in </a:t>
            </a:r>
            <a:r>
              <a:rPr lang="en-US" dirty="0" err="1"/>
              <a:t>woonzorgcentra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Nood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intimiteit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seksualiteit</a:t>
            </a:r>
            <a:r>
              <a:rPr lang="en-US" dirty="0"/>
              <a:t> =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zaak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Sommigen</a:t>
            </a:r>
            <a:r>
              <a:rPr lang="en-US" sz="2000" dirty="0"/>
              <a:t> </a:t>
            </a:r>
            <a:r>
              <a:rPr lang="en-US" sz="2000" dirty="0" err="1"/>
              <a:t>blijven</a:t>
            </a:r>
            <a:r>
              <a:rPr lang="en-US" sz="2000" dirty="0"/>
              <a:t> </a:t>
            </a:r>
            <a:r>
              <a:rPr lang="en-US" sz="2000" dirty="0" err="1"/>
              <a:t>seksueel</a:t>
            </a:r>
            <a:r>
              <a:rPr lang="en-US" sz="2000" dirty="0"/>
              <a:t> </a:t>
            </a:r>
            <a:r>
              <a:rPr lang="en-US" sz="2000" dirty="0" err="1"/>
              <a:t>actief</a:t>
            </a:r>
            <a:r>
              <a:rPr lang="en-US" sz="2000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Anderen</a:t>
            </a:r>
            <a:r>
              <a:rPr lang="en-US" sz="2000" dirty="0"/>
              <a:t> </a:t>
            </a:r>
            <a:r>
              <a:rPr lang="en-US" sz="2000" dirty="0" err="1"/>
              <a:t>verbinden</a:t>
            </a:r>
            <a:r>
              <a:rPr lang="en-US" sz="2000" dirty="0"/>
              <a:t> </a:t>
            </a:r>
            <a:r>
              <a:rPr lang="en-US" sz="2000" dirty="0" err="1"/>
              <a:t>seksualiteit</a:t>
            </a:r>
            <a:r>
              <a:rPr lang="en-US" sz="2000" dirty="0"/>
              <a:t> met het </a:t>
            </a:r>
            <a:r>
              <a:rPr lang="en-US" sz="2000" dirty="0" err="1"/>
              <a:t>verleden</a:t>
            </a:r>
            <a:r>
              <a:rPr lang="en-US" sz="2000" dirty="0"/>
              <a:t> </a:t>
            </a:r>
          </a:p>
          <a:p>
            <a:pPr marL="359637" lvl="1" indent="0">
              <a:buNone/>
            </a:pPr>
            <a:endParaRPr lang="en-US" sz="500" dirty="0"/>
          </a:p>
          <a:p>
            <a:pPr marL="285387" indent="-285750">
              <a:buFont typeface="Wingdings" charset="2"/>
              <a:buChar char="q"/>
            </a:pPr>
            <a:r>
              <a:rPr lang="en-US" dirty="0" err="1"/>
              <a:t>Diversiteit</a:t>
            </a:r>
            <a:r>
              <a:rPr lang="en-US" dirty="0"/>
              <a:t> in </a:t>
            </a:r>
            <a:r>
              <a:rPr lang="en-US" dirty="0" err="1"/>
              <a:t>uitdrukkingen</a:t>
            </a:r>
            <a:r>
              <a:rPr lang="en-US" dirty="0"/>
              <a:t> </a:t>
            </a:r>
          </a:p>
          <a:p>
            <a:pPr marL="645387" lvl="1" indent="-285750">
              <a:buFont typeface="Wingdings" charset="2"/>
              <a:buChar char="q"/>
            </a:pPr>
            <a:r>
              <a:rPr lang="en-US" sz="2000" dirty="0" err="1"/>
              <a:t>Liefde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zorg</a:t>
            </a:r>
            <a:r>
              <a:rPr lang="en-US" sz="2000" dirty="0"/>
              <a:t>: </a:t>
            </a:r>
            <a:r>
              <a:rPr lang="en-US" sz="2000" dirty="0" err="1"/>
              <a:t>hulp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aankleden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eten</a:t>
            </a:r>
            <a:r>
              <a:rPr lang="en-US" sz="2000" dirty="0"/>
              <a:t>, … </a:t>
            </a:r>
          </a:p>
          <a:p>
            <a:pPr marL="645387" lvl="1" indent="-285750">
              <a:buFont typeface="Wingdings" charset="2"/>
              <a:buChar char="q"/>
            </a:pPr>
            <a:r>
              <a:rPr lang="en-US" sz="2000" dirty="0" err="1"/>
              <a:t>Romantiek</a:t>
            </a:r>
            <a:r>
              <a:rPr lang="en-US" sz="2000" dirty="0"/>
              <a:t>: hand </a:t>
            </a:r>
            <a:r>
              <a:rPr lang="en-US" sz="2000" dirty="0" err="1"/>
              <a:t>vasthouden</a:t>
            </a:r>
            <a:r>
              <a:rPr lang="en-US" sz="2000" dirty="0"/>
              <a:t>, </a:t>
            </a:r>
            <a:r>
              <a:rPr lang="en-US" sz="2000" dirty="0" err="1"/>
              <a:t>kussen</a:t>
            </a:r>
            <a:r>
              <a:rPr lang="en-US" sz="2000" dirty="0"/>
              <a:t>, </a:t>
            </a:r>
            <a:r>
              <a:rPr lang="en-US" sz="2000" dirty="0" err="1"/>
              <a:t>knuffelen</a:t>
            </a:r>
            <a:r>
              <a:rPr lang="en-US" sz="2000" dirty="0"/>
              <a:t>, … </a:t>
            </a:r>
          </a:p>
          <a:p>
            <a:pPr marL="645387" lvl="1" indent="-285750">
              <a:buFont typeface="Wingdings" charset="2"/>
              <a:buChar char="q"/>
            </a:pPr>
            <a:r>
              <a:rPr lang="en-US" sz="2000" dirty="0" err="1"/>
              <a:t>Erotiek</a:t>
            </a:r>
            <a:r>
              <a:rPr lang="en-US" sz="2000" dirty="0"/>
              <a:t>: </a:t>
            </a:r>
            <a:r>
              <a:rPr lang="en-US" sz="2000" dirty="0" err="1"/>
              <a:t>erotische</a:t>
            </a:r>
            <a:r>
              <a:rPr lang="en-US" sz="2000" dirty="0"/>
              <a:t> </a:t>
            </a:r>
            <a:r>
              <a:rPr lang="en-US" sz="2000" dirty="0" err="1"/>
              <a:t>literatuur</a:t>
            </a:r>
            <a:r>
              <a:rPr lang="en-US" sz="2000" dirty="0"/>
              <a:t>, </a:t>
            </a:r>
            <a:r>
              <a:rPr lang="en-US" sz="2000" dirty="0" err="1"/>
              <a:t>masturbatie</a:t>
            </a:r>
            <a:r>
              <a:rPr lang="en-US" sz="2000" dirty="0"/>
              <a:t>, … </a:t>
            </a:r>
          </a:p>
          <a:p>
            <a:pPr marL="645387" lvl="1" indent="-285750">
              <a:buFont typeface="Wingdings" charset="2"/>
              <a:buChar char="q"/>
            </a:pPr>
            <a:endParaRPr lang="en-US" sz="500" dirty="0"/>
          </a:p>
          <a:p>
            <a:pPr>
              <a:buFont typeface="Wingdings" charset="2"/>
              <a:buChar char="q"/>
            </a:pPr>
            <a:r>
              <a:rPr lang="en-US" dirty="0"/>
              <a:t> 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expliciet</a:t>
            </a:r>
            <a:r>
              <a:rPr lang="en-US" dirty="0"/>
              <a:t>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activiteit</a:t>
            </a: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Mannen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seksueel</a:t>
            </a:r>
            <a:r>
              <a:rPr lang="en-US" sz="2000" dirty="0"/>
              <a:t> </a:t>
            </a:r>
            <a:r>
              <a:rPr lang="en-US" sz="2000" dirty="0" err="1"/>
              <a:t>actief</a:t>
            </a:r>
            <a:r>
              <a:rPr lang="en-US" sz="2000" dirty="0"/>
              <a:t> en </a:t>
            </a:r>
            <a:r>
              <a:rPr lang="en-US" sz="2000" dirty="0" err="1"/>
              <a:t>zijn</a:t>
            </a:r>
            <a:r>
              <a:rPr lang="en-US" sz="2000" dirty="0"/>
              <a:t> minder </a:t>
            </a:r>
            <a:r>
              <a:rPr lang="en-US" sz="2000" dirty="0" err="1"/>
              <a:t>tevreden</a:t>
            </a:r>
            <a:r>
              <a:rPr lang="en-US" sz="2000" dirty="0"/>
              <a:t> over </a:t>
            </a:r>
            <a:r>
              <a:rPr lang="en-US" sz="2000" dirty="0" err="1"/>
              <a:t>seksuele</a:t>
            </a:r>
            <a:r>
              <a:rPr lang="en-US" sz="2000" dirty="0"/>
              <a:t> </a:t>
            </a:r>
            <a:r>
              <a:rPr lang="en-US" sz="2000" dirty="0" err="1"/>
              <a:t>activiteit</a:t>
            </a:r>
            <a:endParaRPr lang="en-US" sz="20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Verband</a:t>
            </a:r>
            <a:r>
              <a:rPr lang="en-US" sz="2000" dirty="0"/>
              <a:t> </a:t>
            </a:r>
            <a:r>
              <a:rPr lang="en-US" sz="2000" dirty="0" err="1"/>
              <a:t>tussen</a:t>
            </a:r>
            <a:r>
              <a:rPr lang="en-US" sz="2000" dirty="0"/>
              <a:t> </a:t>
            </a:r>
            <a:r>
              <a:rPr lang="en-US" sz="2000" dirty="0" err="1"/>
              <a:t>vroeger</a:t>
            </a:r>
            <a:r>
              <a:rPr lang="en-US" sz="2000" dirty="0"/>
              <a:t> en </a:t>
            </a:r>
            <a:r>
              <a:rPr lang="en-US" sz="2000" dirty="0" err="1"/>
              <a:t>actueel</a:t>
            </a:r>
            <a:r>
              <a:rPr lang="en-US" sz="2000" dirty="0"/>
              <a:t> </a:t>
            </a:r>
            <a:r>
              <a:rPr lang="en-US" sz="2000" dirty="0" err="1"/>
              <a:t>seksueel</a:t>
            </a:r>
            <a:r>
              <a:rPr lang="en-US" sz="2000" dirty="0"/>
              <a:t>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</a:p>
          <a:p>
            <a:pPr marL="359637" lvl="1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358775" lvl="1" indent="5648325">
              <a:buNone/>
              <a:tabLst>
                <a:tab pos="444500" algn="l"/>
              </a:tabLst>
            </a:pPr>
            <a:endParaRPr lang="en-US" sz="1400" dirty="0"/>
          </a:p>
          <a:p>
            <a:pPr marL="358775" lvl="1" indent="5648325">
              <a:buNone/>
            </a:pPr>
            <a:endParaRPr lang="en-US" sz="1400" dirty="0"/>
          </a:p>
          <a:p>
            <a:pPr marL="358775" lvl="1" indent="5648325">
              <a:buNone/>
            </a:pPr>
            <a:endParaRPr lang="en-US" sz="1400" dirty="0"/>
          </a:p>
          <a:p>
            <a:pPr marL="358775" lvl="1" indent="5648325">
              <a:buNone/>
            </a:pPr>
            <a:endParaRPr lang="en-US" sz="1400" dirty="0"/>
          </a:p>
          <a:p>
            <a:pPr marL="358775" lvl="1" indent="6550025">
              <a:buNone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1600" dirty="0"/>
          </a:p>
          <a:p>
            <a:pPr lvl="1">
              <a:buFont typeface="Wingdings" charset="2"/>
              <a:buChar char="q"/>
            </a:pPr>
            <a:endParaRPr lang="en-US" sz="1600" dirty="0"/>
          </a:p>
          <a:p>
            <a:pPr lvl="1">
              <a:buFont typeface="Wingdings" charset="2"/>
              <a:buChar char="q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2 – </a:t>
            </a:r>
            <a:r>
              <a:rPr lang="en-US" sz="1400" dirty="0" err="1">
                <a:solidFill>
                  <a:schemeClr val="bg1"/>
                </a:solidFill>
              </a:rPr>
              <a:t>seksualiteit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woonzorgcentra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Seksualiteit</a:t>
            </a:r>
            <a:r>
              <a:rPr lang="en-US" dirty="0"/>
              <a:t> in </a:t>
            </a:r>
            <a:r>
              <a:rPr lang="en-US" dirty="0" err="1"/>
              <a:t>woonzorgcentra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Hindernissen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seksualiteit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intimiteit</a:t>
            </a:r>
            <a:r>
              <a:rPr lang="en-US" dirty="0"/>
              <a:t>  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Gebrek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privacy</a:t>
            </a:r>
          </a:p>
          <a:p>
            <a:pPr lvl="1">
              <a:buFont typeface="Wingdings" charset="2"/>
              <a:buChar char="q"/>
            </a:pPr>
            <a:endParaRPr lang="en-US" sz="5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Gezondheidsproblemen</a:t>
            </a:r>
            <a:r>
              <a:rPr lang="en-US" sz="2000" dirty="0"/>
              <a:t>: </a:t>
            </a:r>
            <a:r>
              <a:rPr lang="en-US" sz="2000" dirty="0" err="1"/>
              <a:t>ziekte</a:t>
            </a:r>
            <a:r>
              <a:rPr lang="en-US" sz="2000" dirty="0"/>
              <a:t>, </a:t>
            </a:r>
            <a:r>
              <a:rPr lang="en-US" sz="2000" dirty="0" err="1"/>
              <a:t>seksuele</a:t>
            </a:r>
            <a:r>
              <a:rPr lang="en-US" sz="2000" dirty="0"/>
              <a:t> </a:t>
            </a:r>
            <a:r>
              <a:rPr lang="en-US" sz="2000" dirty="0" err="1"/>
              <a:t>dysfunctie</a:t>
            </a:r>
            <a:r>
              <a:rPr lang="en-US" sz="2000" dirty="0"/>
              <a:t>, </a:t>
            </a:r>
            <a:r>
              <a:rPr lang="en-US" sz="2000" dirty="0" err="1"/>
              <a:t>medicatiegebruik</a:t>
            </a:r>
            <a:r>
              <a:rPr lang="en-US" sz="2000" dirty="0"/>
              <a:t>, </a:t>
            </a:r>
            <a:r>
              <a:rPr lang="en-US" sz="2000" dirty="0" err="1"/>
              <a:t>cognitieve</a:t>
            </a:r>
            <a:r>
              <a:rPr lang="en-US" sz="2000" dirty="0"/>
              <a:t> </a:t>
            </a:r>
            <a:r>
              <a:rPr lang="en-US" sz="2000" dirty="0" err="1"/>
              <a:t>achteruitgang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dementie</a:t>
            </a:r>
            <a:r>
              <a:rPr lang="en-US" sz="2000" dirty="0"/>
              <a:t>, … </a:t>
            </a:r>
          </a:p>
          <a:p>
            <a:pPr marL="359637" lvl="1" indent="0">
              <a:buNone/>
            </a:pPr>
            <a:endParaRPr lang="en-US" sz="5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Negatieve</a:t>
            </a:r>
            <a:r>
              <a:rPr lang="en-US" sz="2000" dirty="0"/>
              <a:t> </a:t>
            </a:r>
            <a:r>
              <a:rPr lang="en-US" sz="2000" dirty="0" err="1"/>
              <a:t>houdingen</a:t>
            </a:r>
            <a:r>
              <a:rPr lang="en-US" sz="2000" dirty="0"/>
              <a:t> en </a:t>
            </a:r>
            <a:r>
              <a:rPr lang="en-US" sz="2000" dirty="0" err="1"/>
              <a:t>beperkte</a:t>
            </a:r>
            <a:r>
              <a:rPr lang="en-US" sz="2000" dirty="0"/>
              <a:t> </a:t>
            </a:r>
            <a:r>
              <a:rPr lang="en-US" sz="2000" dirty="0" err="1"/>
              <a:t>kennis</a:t>
            </a:r>
            <a:r>
              <a:rPr lang="en-US" sz="2000" dirty="0"/>
              <a:t> van </a:t>
            </a:r>
            <a:r>
              <a:rPr lang="en-US" sz="2000" dirty="0" err="1"/>
              <a:t>verpleegkundigen</a:t>
            </a:r>
            <a:r>
              <a:rPr lang="en-US" sz="2000" dirty="0"/>
              <a:t>, </a:t>
            </a:r>
            <a:r>
              <a:rPr lang="en-US" sz="2000" dirty="0" err="1"/>
              <a:t>medebewoners</a:t>
            </a:r>
            <a:r>
              <a:rPr lang="en-US" sz="2000" dirty="0"/>
              <a:t>, </a:t>
            </a:r>
            <a:r>
              <a:rPr lang="en-US" sz="2000" dirty="0" err="1"/>
              <a:t>familie</a:t>
            </a:r>
            <a:r>
              <a:rPr lang="en-US" sz="2000" dirty="0"/>
              <a:t> </a:t>
            </a:r>
          </a:p>
          <a:p>
            <a:pPr lvl="2">
              <a:buFont typeface="Arial"/>
              <a:buChar char="•"/>
            </a:pPr>
            <a:r>
              <a:rPr lang="en-US" sz="1800" dirty="0" err="1"/>
              <a:t>Misinterpretaties</a:t>
            </a:r>
            <a:r>
              <a:rPr lang="en-US" sz="1800" dirty="0"/>
              <a:t>, </a:t>
            </a:r>
            <a:r>
              <a:rPr lang="en-US" sz="1800" dirty="0" err="1"/>
              <a:t>vooroordelen</a:t>
            </a:r>
            <a:endParaRPr lang="en-US" sz="1800" dirty="0"/>
          </a:p>
          <a:p>
            <a:pPr lvl="2">
              <a:buFont typeface="Arial"/>
              <a:buChar char="•"/>
            </a:pPr>
            <a:r>
              <a:rPr lang="en-US" sz="1800" dirty="0" err="1"/>
              <a:t>Schaamte</a:t>
            </a:r>
            <a:r>
              <a:rPr lang="en-US" sz="1800" dirty="0"/>
              <a:t>, discomfort</a:t>
            </a:r>
          </a:p>
          <a:p>
            <a:pPr lvl="2">
              <a:buFont typeface="Arial"/>
              <a:buChar char="•"/>
            </a:pPr>
            <a:r>
              <a:rPr lang="en-US" sz="1800" dirty="0" err="1"/>
              <a:t>Groepsdruk</a:t>
            </a:r>
            <a:r>
              <a:rPr lang="en-US" sz="1800" dirty="0"/>
              <a:t> (</a:t>
            </a:r>
            <a:r>
              <a:rPr lang="en-US" sz="1800" dirty="0" err="1"/>
              <a:t>controle</a:t>
            </a:r>
            <a:r>
              <a:rPr lang="en-US" sz="1800" dirty="0"/>
              <a:t> door </a:t>
            </a:r>
            <a:r>
              <a:rPr lang="en-US" sz="1800" dirty="0" err="1"/>
              <a:t>roddel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kritiek</a:t>
            </a:r>
            <a:r>
              <a:rPr lang="en-US" sz="1800" dirty="0"/>
              <a:t>) </a:t>
            </a:r>
          </a:p>
          <a:p>
            <a:pPr lvl="2">
              <a:buFont typeface="Arial"/>
              <a:buChar char="•"/>
            </a:pPr>
            <a:r>
              <a:rPr lang="en-US" sz="1800" dirty="0"/>
              <a:t>Hetero-</a:t>
            </a:r>
            <a:r>
              <a:rPr lang="en-US" sz="1800" dirty="0" err="1"/>
              <a:t>normativiteit</a:t>
            </a:r>
            <a:r>
              <a:rPr lang="en-US" sz="1800" dirty="0"/>
              <a:t> </a:t>
            </a:r>
          </a:p>
          <a:p>
            <a:pPr marL="720000" lvl="2" indent="0">
              <a:buNone/>
            </a:pPr>
            <a:endParaRPr lang="en-US" sz="5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Gebrek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communicatie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2 – </a:t>
            </a:r>
            <a:r>
              <a:rPr lang="en-US" sz="1400" dirty="0" err="1">
                <a:solidFill>
                  <a:schemeClr val="bg1"/>
                </a:solidFill>
              </a:rPr>
              <a:t>seksualiteit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woonzorgcentra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8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expressie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dementie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Diagnose van </a:t>
            </a:r>
            <a:r>
              <a:rPr lang="en-US" dirty="0" err="1"/>
              <a:t>dementie</a:t>
            </a:r>
            <a:r>
              <a:rPr lang="en-US" dirty="0"/>
              <a:t> </a:t>
            </a:r>
            <a:r>
              <a:rPr lang="en-US" dirty="0" err="1"/>
              <a:t>veroorzaakt</a:t>
            </a:r>
            <a:r>
              <a:rPr lang="en-US" dirty="0"/>
              <a:t> </a:t>
            </a:r>
            <a:r>
              <a:rPr lang="en-US" dirty="0" err="1"/>
              <a:t>wijzigingen</a:t>
            </a:r>
            <a:r>
              <a:rPr lang="en-US" dirty="0"/>
              <a:t> in </a:t>
            </a:r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Gevaar</a:t>
            </a:r>
            <a:r>
              <a:rPr lang="en-US" sz="2000" dirty="0"/>
              <a:t> van </a:t>
            </a:r>
            <a:r>
              <a:rPr lang="en-US" sz="2000" dirty="0" err="1"/>
              <a:t>misbruik</a:t>
            </a:r>
            <a:r>
              <a:rPr lang="en-US" sz="2000" dirty="0"/>
              <a:t> </a:t>
            </a:r>
          </a:p>
          <a:p>
            <a:pPr lvl="2">
              <a:buFont typeface="Wingdings" charset="2"/>
              <a:buChar char="§"/>
            </a:pPr>
            <a:r>
              <a:rPr lang="en-US" sz="1800" dirty="0" err="1"/>
              <a:t>Progressieve</a:t>
            </a:r>
            <a:r>
              <a:rPr lang="en-US" sz="1800" dirty="0"/>
              <a:t> </a:t>
            </a:r>
            <a:r>
              <a:rPr lang="en-US" sz="1800" dirty="0" err="1"/>
              <a:t>cognitieve</a:t>
            </a:r>
            <a:r>
              <a:rPr lang="en-US" sz="1800" dirty="0"/>
              <a:t> </a:t>
            </a:r>
            <a:r>
              <a:rPr lang="en-US" sz="1800" dirty="0" err="1"/>
              <a:t>aftakeling</a:t>
            </a:r>
            <a:endParaRPr lang="en-US" sz="1800" dirty="0"/>
          </a:p>
          <a:p>
            <a:pPr lvl="2">
              <a:buFont typeface="Wingdings" charset="2"/>
              <a:buChar char="§"/>
            </a:pPr>
            <a:r>
              <a:rPr lang="en-US" sz="1800" dirty="0" err="1"/>
              <a:t>Risico</a:t>
            </a:r>
            <a:r>
              <a:rPr lang="en-US" sz="1800" dirty="0"/>
              <a:t> van </a:t>
            </a:r>
            <a:r>
              <a:rPr lang="en-US" sz="1800" dirty="0" err="1"/>
              <a:t>infantilisering</a:t>
            </a:r>
            <a:r>
              <a:rPr lang="en-US" sz="1800" dirty="0"/>
              <a:t> </a:t>
            </a:r>
          </a:p>
          <a:p>
            <a:pPr marL="720000" lvl="2" indent="0">
              <a:buNone/>
            </a:pPr>
            <a:endParaRPr lang="en-US" sz="500" dirty="0"/>
          </a:p>
          <a:p>
            <a:pPr lvl="1">
              <a:buFont typeface="Wingdings" charset="2"/>
              <a:buChar char="q"/>
            </a:pPr>
            <a:r>
              <a:rPr lang="en-US" sz="2000" dirty="0" err="1"/>
              <a:t>Wijzigingen</a:t>
            </a:r>
            <a:r>
              <a:rPr lang="en-US" sz="2000" dirty="0"/>
              <a:t> in het </a:t>
            </a:r>
            <a:r>
              <a:rPr lang="en-US" sz="2000" dirty="0" err="1"/>
              <a:t>persoon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</a:p>
          <a:p>
            <a:pPr lvl="2">
              <a:buFont typeface="Wingdings" charset="2"/>
              <a:buChar char="§"/>
            </a:pPr>
            <a:r>
              <a:rPr lang="en-US" sz="1800" dirty="0"/>
              <a:t>Meer/minder zin in sex</a:t>
            </a:r>
          </a:p>
          <a:p>
            <a:pPr lvl="2">
              <a:buFont typeface="Wingdings" charset="2"/>
              <a:buChar char="§"/>
            </a:pPr>
            <a:r>
              <a:rPr lang="en-US" sz="1800" dirty="0" err="1"/>
              <a:t>Intimiteit</a:t>
            </a:r>
            <a:r>
              <a:rPr lang="en-US" sz="1800" dirty="0"/>
              <a:t> </a:t>
            </a:r>
            <a:r>
              <a:rPr lang="en-US" sz="1800" dirty="0" err="1"/>
              <a:t>blijft</a:t>
            </a:r>
            <a:r>
              <a:rPr lang="en-US" sz="1800" dirty="0"/>
              <a:t> </a:t>
            </a:r>
            <a:r>
              <a:rPr lang="en-US" sz="1800" dirty="0" err="1"/>
              <a:t>belangrijk</a:t>
            </a:r>
            <a:r>
              <a:rPr lang="en-US" sz="1800" dirty="0"/>
              <a:t>  </a:t>
            </a:r>
          </a:p>
          <a:p>
            <a:pPr lvl="2">
              <a:buFont typeface="Wingdings" charset="2"/>
              <a:buChar char="§"/>
            </a:pPr>
            <a:endParaRPr lang="en-US" sz="500" dirty="0"/>
          </a:p>
          <a:p>
            <a:pPr lvl="1">
              <a:buFont typeface="Wingdings" charset="2"/>
              <a:buChar char="q"/>
            </a:pPr>
            <a:r>
              <a:rPr lang="en-US" sz="2200" dirty="0" err="1"/>
              <a:t>Relationele</a:t>
            </a:r>
            <a:r>
              <a:rPr lang="en-US" sz="2200" dirty="0"/>
              <a:t> </a:t>
            </a:r>
            <a:r>
              <a:rPr lang="en-US" sz="2200" dirty="0" err="1"/>
              <a:t>wijzigingen</a:t>
            </a:r>
            <a:r>
              <a:rPr lang="en-US" sz="2200" dirty="0"/>
              <a:t> </a:t>
            </a:r>
            <a:r>
              <a:rPr lang="en-US" sz="1800" dirty="0"/>
              <a:t> </a:t>
            </a:r>
          </a:p>
          <a:p>
            <a:pPr lvl="2">
              <a:buFont typeface="Wingdings" charset="2"/>
              <a:buChar char="§"/>
            </a:pPr>
            <a:r>
              <a:rPr lang="en-US" sz="1800" dirty="0" err="1"/>
              <a:t>Rolwijziging</a:t>
            </a:r>
            <a:r>
              <a:rPr lang="en-US" sz="1800" dirty="0"/>
              <a:t>: partner -&gt; </a:t>
            </a:r>
            <a:r>
              <a:rPr lang="en-US" sz="1800" dirty="0" err="1"/>
              <a:t>zorgverlener</a:t>
            </a:r>
            <a:endParaRPr lang="en-US" sz="1800" dirty="0"/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2 – </a:t>
            </a:r>
            <a:r>
              <a:rPr lang="en-US" sz="1400" dirty="0" err="1">
                <a:solidFill>
                  <a:schemeClr val="bg1"/>
                </a:solidFill>
              </a:rPr>
              <a:t>seksualiteit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woonzorgcentra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40" y="3717032"/>
            <a:ext cx="2987824" cy="17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expressie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dementie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344715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err="1"/>
              <a:t>Ongepast</a:t>
            </a:r>
            <a:r>
              <a:rPr lang="en-US" dirty="0"/>
              <a:t> </a:t>
            </a:r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Prevalentie</a:t>
            </a:r>
            <a:r>
              <a:rPr lang="en-US" sz="2000" dirty="0"/>
              <a:t>: 1.8 - 25% (</a:t>
            </a:r>
            <a:r>
              <a:rPr lang="en-US" sz="2000" dirty="0" err="1"/>
              <a:t>meestal</a:t>
            </a:r>
            <a:r>
              <a:rPr lang="en-US" sz="2000" dirty="0"/>
              <a:t> </a:t>
            </a:r>
            <a:r>
              <a:rPr lang="en-US" sz="2000" dirty="0" err="1"/>
              <a:t>mannen</a:t>
            </a:r>
            <a:r>
              <a:rPr lang="en-US" sz="2000" dirty="0"/>
              <a:t>, </a:t>
            </a:r>
            <a:r>
              <a:rPr lang="en-US" sz="2000" dirty="0" err="1"/>
              <a:t>meestal</a:t>
            </a:r>
            <a:r>
              <a:rPr lang="en-US" sz="2000" dirty="0"/>
              <a:t> in WZC)</a:t>
            </a:r>
          </a:p>
          <a:p>
            <a:pPr lvl="1">
              <a:buFont typeface="Wingdings" charset="2"/>
              <a:buChar char="q"/>
            </a:pPr>
            <a:r>
              <a:rPr lang="en-US" sz="2000" dirty="0" err="1"/>
              <a:t>Ongecontroleerd</a:t>
            </a:r>
            <a:r>
              <a:rPr lang="en-US" sz="2000" dirty="0"/>
              <a:t>, </a:t>
            </a:r>
            <a:r>
              <a:rPr lang="en-US" sz="2000" dirty="0" err="1"/>
              <a:t>niet-intentioneel</a:t>
            </a:r>
            <a:r>
              <a:rPr lang="en-US" sz="2000" dirty="0"/>
              <a:t>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</a:p>
          <a:p>
            <a:pPr lvl="2">
              <a:buFont typeface="Arial"/>
              <a:buChar char="•"/>
            </a:pPr>
            <a:r>
              <a:rPr lang="en-US" sz="1800" dirty="0" err="1"/>
              <a:t>Ongepast</a:t>
            </a:r>
            <a:r>
              <a:rPr lang="en-US" sz="1800" dirty="0"/>
              <a:t> </a:t>
            </a:r>
            <a:r>
              <a:rPr lang="en-US" sz="1800" dirty="0" err="1"/>
              <a:t>betasten</a:t>
            </a:r>
            <a:r>
              <a:rPr lang="en-US" sz="1800" dirty="0"/>
              <a:t> van </a:t>
            </a:r>
            <a:r>
              <a:rPr lang="en-US" sz="1800" dirty="0" err="1"/>
              <a:t>lichaamsdelen</a:t>
            </a:r>
            <a:endParaRPr lang="en-US" sz="1800" dirty="0"/>
          </a:p>
          <a:p>
            <a:pPr lvl="2">
              <a:buFont typeface="Arial"/>
              <a:buChar char="•"/>
            </a:pPr>
            <a:r>
              <a:rPr lang="en-US" sz="1800" dirty="0" err="1"/>
              <a:t>Dwangmatige</a:t>
            </a:r>
            <a:r>
              <a:rPr lang="en-US" sz="1800" dirty="0"/>
              <a:t> </a:t>
            </a:r>
            <a:r>
              <a:rPr lang="en-US" sz="1800" dirty="0" err="1"/>
              <a:t>masturbatie</a:t>
            </a:r>
            <a:r>
              <a:rPr lang="en-US" sz="1800" dirty="0"/>
              <a:t> </a:t>
            </a:r>
          </a:p>
          <a:p>
            <a:pPr lvl="2">
              <a:buFont typeface="Arial"/>
              <a:buChar char="•"/>
            </a:pPr>
            <a:r>
              <a:rPr lang="en-US" sz="1800" dirty="0" err="1"/>
              <a:t>Seksuele</a:t>
            </a:r>
            <a:r>
              <a:rPr lang="en-US" sz="1800" dirty="0"/>
              <a:t> </a:t>
            </a:r>
            <a:r>
              <a:rPr lang="en-US" sz="1800" dirty="0" err="1"/>
              <a:t>opmerkingen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anderen</a:t>
            </a:r>
            <a:r>
              <a:rPr lang="en-US" sz="1800" dirty="0"/>
              <a:t> </a:t>
            </a:r>
          </a:p>
          <a:p>
            <a:pPr lvl="2">
              <a:buFont typeface="Arial"/>
              <a:buChar char="•"/>
            </a:pPr>
            <a:r>
              <a:rPr lang="en-US" sz="1800" dirty="0" err="1"/>
              <a:t>Uitkleden</a:t>
            </a:r>
            <a:r>
              <a:rPr lang="en-US" sz="1800" dirty="0"/>
              <a:t> in het </a:t>
            </a:r>
            <a:r>
              <a:rPr lang="en-US" sz="1800" dirty="0" err="1"/>
              <a:t>openbaar</a:t>
            </a:r>
            <a:endParaRPr lang="en-US" sz="1800" dirty="0"/>
          </a:p>
          <a:p>
            <a:pPr marL="359637" lvl="1" indent="0">
              <a:buNone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  <a:p>
            <a:pPr lvl="1">
              <a:buFont typeface="Wingdings" charset="2"/>
              <a:buChar char="q"/>
            </a:pPr>
            <a:endParaRPr lang="en-US" sz="2000" dirty="0"/>
          </a:p>
          <a:p>
            <a:pPr marL="359637" lvl="1" indent="0">
              <a:buNone/>
            </a:pPr>
            <a:r>
              <a:rPr lang="en-US" sz="2000" dirty="0"/>
              <a:t>CAVE: </a:t>
            </a:r>
            <a:r>
              <a:rPr lang="en-US" sz="2000" dirty="0" err="1"/>
              <a:t>risico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misinterpretaties</a:t>
            </a:r>
            <a:r>
              <a:rPr lang="en-US" sz="2000" dirty="0"/>
              <a:t> + </a:t>
            </a:r>
            <a:r>
              <a:rPr lang="en-US" sz="2000" dirty="0" err="1"/>
              <a:t>risico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pathologisering</a:t>
            </a:r>
            <a:endParaRPr lang="en-US" sz="2000" dirty="0"/>
          </a:p>
          <a:p>
            <a:pPr marL="358775" lvl="1" indent="1889125">
              <a:buNone/>
            </a:pPr>
            <a:r>
              <a:rPr lang="en-US" sz="2000" dirty="0"/>
              <a:t>	 </a:t>
            </a:r>
          </a:p>
          <a:p>
            <a:pPr marL="359637" lvl="1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1960" y="4365104"/>
            <a:ext cx="432048" cy="576064"/>
          </a:xfrm>
          <a:prstGeom prst="down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3192" y="6381328"/>
            <a:ext cx="495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Deel</a:t>
            </a:r>
            <a:r>
              <a:rPr lang="en-US" sz="1400" dirty="0">
                <a:solidFill>
                  <a:schemeClr val="bg1"/>
                </a:solidFill>
              </a:rPr>
              <a:t> 2 – </a:t>
            </a:r>
            <a:r>
              <a:rPr lang="en-US" sz="1400" dirty="0" err="1">
                <a:solidFill>
                  <a:schemeClr val="bg1"/>
                </a:solidFill>
              </a:rPr>
              <a:t>seksualiteit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woonzorgcentra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173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1917</TotalTime>
  <Words>1738</Words>
  <Application>Microsoft Office PowerPoint</Application>
  <PresentationFormat>Diavoorstelling (4:3)</PresentationFormat>
  <Paragraphs>282</Paragraphs>
  <Slides>28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Corporate-KU Leuven-Liggend-Achtergrond Wit</vt:lpstr>
      <vt:lpstr>Corporate-KU Leuven-Liggend-Achtergrond Wit en Watermerk</vt:lpstr>
      <vt:lpstr>Intimiteit en seksualiteit bij ouderen</vt:lpstr>
      <vt:lpstr>Overzicht</vt:lpstr>
      <vt:lpstr>Seksualiteit: what’s in name?</vt:lpstr>
      <vt:lpstr>Twee mythes</vt:lpstr>
      <vt:lpstr>Overzicht</vt:lpstr>
      <vt:lpstr>Seksualiteit in woonzorgcentra</vt:lpstr>
      <vt:lpstr>Seksualiteit in woonzorgcentra</vt:lpstr>
      <vt:lpstr>Seksuele expressie en dementie (1)</vt:lpstr>
      <vt:lpstr>Seksuele expressie en dementie (2)</vt:lpstr>
      <vt:lpstr>Overzicht</vt:lpstr>
      <vt:lpstr>Inleiding</vt:lpstr>
      <vt:lpstr>Het vreemde zelf (1)</vt:lpstr>
      <vt:lpstr>Het (dis)continue zelf (2)</vt:lpstr>
      <vt:lpstr>Het belichaamde zelf (3)</vt:lpstr>
      <vt:lpstr>Het in-de-wereld zijn (4)</vt:lpstr>
      <vt:lpstr>Het met-anderen zijn (5)</vt:lpstr>
      <vt:lpstr>Besluit</vt:lpstr>
      <vt:lpstr>Overzicht</vt:lpstr>
      <vt:lpstr>Anthropologisch-ethisch kader vereist een perspectiefverandering</vt:lpstr>
      <vt:lpstr>Persoonlijke context</vt:lpstr>
      <vt:lpstr>Persoonlijke context</vt:lpstr>
      <vt:lpstr>Relationele context</vt:lpstr>
      <vt:lpstr>Organisatorische context</vt:lpstr>
      <vt:lpstr>Organisatorische context</vt:lpstr>
      <vt:lpstr>Maatschappelijke context</vt:lpstr>
      <vt:lpstr>Overzicht</vt:lpstr>
      <vt:lpstr>Besluiten</vt:lpstr>
      <vt:lpstr>Literatuur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Jo Van Beylen</cp:lastModifiedBy>
  <cp:revision>247</cp:revision>
  <cp:lastPrinted>2021-08-31T13:53:08Z</cp:lastPrinted>
  <dcterms:created xsi:type="dcterms:W3CDTF">2012-07-10T07:57:57Z</dcterms:created>
  <dcterms:modified xsi:type="dcterms:W3CDTF">2023-08-29T11:48:20Z</dcterms:modified>
</cp:coreProperties>
</file>